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4" r:id="rId3"/>
    <p:sldId id="265" r:id="rId4"/>
    <p:sldId id="267" r:id="rId5"/>
    <p:sldId id="354" r:id="rId6"/>
    <p:sldId id="279" r:id="rId7"/>
    <p:sldId id="355" r:id="rId8"/>
    <p:sldId id="282" r:id="rId9"/>
    <p:sldId id="292" r:id="rId10"/>
    <p:sldId id="281" r:id="rId11"/>
    <p:sldId id="377" r:id="rId12"/>
    <p:sldId id="274" r:id="rId13"/>
    <p:sldId id="289" r:id="rId14"/>
    <p:sldId id="288" r:id="rId15"/>
    <p:sldId id="275" r:id="rId16"/>
    <p:sldId id="273" r:id="rId17"/>
    <p:sldId id="309" r:id="rId18"/>
    <p:sldId id="293" r:id="rId19"/>
    <p:sldId id="276" r:id="rId20"/>
    <p:sldId id="277" r:id="rId21"/>
    <p:sldId id="328" r:id="rId22"/>
    <p:sldId id="315" r:id="rId23"/>
    <p:sldId id="316" r:id="rId24"/>
    <p:sldId id="322" r:id="rId25"/>
    <p:sldId id="340" r:id="rId26"/>
    <p:sldId id="362" r:id="rId27"/>
    <p:sldId id="385" r:id="rId28"/>
    <p:sldId id="323" r:id="rId29"/>
    <p:sldId id="363" r:id="rId30"/>
    <p:sldId id="364" r:id="rId31"/>
    <p:sldId id="365" r:id="rId32"/>
    <p:sldId id="317" r:id="rId33"/>
    <p:sldId id="303" r:id="rId34"/>
    <p:sldId id="387" r:id="rId35"/>
    <p:sldId id="306" r:id="rId36"/>
    <p:sldId id="321" r:id="rId37"/>
    <p:sldId id="394" r:id="rId38"/>
    <p:sldId id="326" r:id="rId39"/>
    <p:sldId id="324" r:id="rId40"/>
    <p:sldId id="327" r:id="rId41"/>
    <p:sldId id="368" r:id="rId42"/>
    <p:sldId id="366" r:id="rId43"/>
    <p:sldId id="369" r:id="rId44"/>
    <p:sldId id="376" r:id="rId45"/>
    <p:sldId id="374" r:id="rId46"/>
    <p:sldId id="373" r:id="rId47"/>
    <p:sldId id="339" r:id="rId48"/>
    <p:sldId id="371" r:id="rId49"/>
    <p:sldId id="378" r:id="rId50"/>
    <p:sldId id="294" r:id="rId51"/>
    <p:sldId id="389" r:id="rId52"/>
    <p:sldId id="344" r:id="rId53"/>
    <p:sldId id="391" r:id="rId54"/>
    <p:sldId id="295" r:id="rId55"/>
    <p:sldId id="390" r:id="rId56"/>
    <p:sldId id="343" r:id="rId57"/>
    <p:sldId id="345" r:id="rId58"/>
    <p:sldId id="352" r:id="rId59"/>
    <p:sldId id="346" r:id="rId60"/>
    <p:sldId id="348" r:id="rId61"/>
    <p:sldId id="349" r:id="rId62"/>
    <p:sldId id="379" r:id="rId63"/>
    <p:sldId id="380" r:id="rId64"/>
    <p:sldId id="381" r:id="rId65"/>
    <p:sldId id="382" r:id="rId66"/>
    <p:sldId id="383" r:id="rId67"/>
    <p:sldId id="384" r:id="rId68"/>
    <p:sldId id="393" r:id="rId69"/>
    <p:sldId id="296" r:id="rId70"/>
    <p:sldId id="392" r:id="rId71"/>
    <p:sldId id="297" r:id="rId72"/>
  </p:sldIdLst>
  <p:sldSz cx="12192000" cy="6858000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45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63E20-E102-4DCB-8832-FD667120A191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pt-BR"/>
        </a:p>
      </dgm:t>
    </dgm:pt>
    <dgm:pt modelId="{71867BAE-5338-4339-82CB-1C3B758E8AEB}">
      <dgm:prSet phldrT="[Texto]" custT="1"/>
      <dgm:spPr/>
      <dgm:t>
        <a:bodyPr/>
        <a:lstStyle/>
        <a:p>
          <a:pPr algn="ctr"/>
          <a:r>
            <a:rPr lang="pt-BR" sz="2600" dirty="0" err="1" smtClean="0">
              <a:latin typeface="Rockwell" panose="02060603020205020403" pitchFamily="18" charset="0"/>
            </a:rPr>
            <a:t>Machine</a:t>
          </a:r>
          <a:r>
            <a:rPr lang="pt-BR" sz="2600" dirty="0" smtClean="0">
              <a:latin typeface="Rockwell" panose="02060603020205020403" pitchFamily="18" charset="0"/>
            </a:rPr>
            <a:t> </a:t>
          </a:r>
          <a:r>
            <a:rPr lang="pt-BR" sz="2600" dirty="0" err="1" smtClean="0">
              <a:latin typeface="Rockwell" panose="02060603020205020403" pitchFamily="18" charset="0"/>
            </a:rPr>
            <a:t>to</a:t>
          </a:r>
          <a:r>
            <a:rPr lang="pt-BR" sz="2600" dirty="0" smtClean="0">
              <a:latin typeface="Rockwell" panose="02060603020205020403" pitchFamily="18" charset="0"/>
            </a:rPr>
            <a:t> </a:t>
          </a:r>
          <a:r>
            <a:rPr lang="pt-BR" sz="2600" dirty="0" err="1" smtClean="0">
              <a:latin typeface="Rockwell" panose="02060603020205020403" pitchFamily="18" charset="0"/>
            </a:rPr>
            <a:t>machine</a:t>
          </a:r>
          <a:endParaRPr lang="pt-BR" sz="2600" dirty="0">
            <a:latin typeface="Rockwell" panose="02060603020205020403" pitchFamily="18" charset="0"/>
          </a:endParaRPr>
        </a:p>
      </dgm:t>
    </dgm:pt>
    <dgm:pt modelId="{D61BCAC3-1EBD-436C-A9AE-DED3BBBE4286}" type="parTrans" cxnId="{E73BFA3E-B02E-4134-8910-4EAAE694EDDF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ECBD1DD6-C43B-4E0B-85F9-90981345988A}" type="sibTrans" cxnId="{E73BFA3E-B02E-4134-8910-4EAAE694EDDF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79994AB9-DBDC-49B6-8755-80AF13DEB7E1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Industrial </a:t>
          </a:r>
          <a:r>
            <a:rPr lang="pt-BR" sz="2600" dirty="0" err="1" smtClean="0">
              <a:latin typeface="Rockwell" panose="02060603020205020403" pitchFamily="18" charset="0"/>
            </a:rPr>
            <a:t>IoT</a:t>
          </a:r>
          <a:endParaRPr lang="pt-BR" sz="2600" dirty="0">
            <a:latin typeface="Rockwell" panose="02060603020205020403" pitchFamily="18" charset="0"/>
          </a:endParaRPr>
        </a:p>
      </dgm:t>
    </dgm:pt>
    <dgm:pt modelId="{CF7611CC-58EC-4CC5-ADB2-049350865294}" type="parTrans" cxnId="{A1022A33-B636-40EA-BE3A-D94D03D3BA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AB41420B-AFC6-4653-9491-CEF09DA68630}" type="sibTrans" cxnId="{A1022A33-B636-40EA-BE3A-D94D03D3BA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B9D2A82F-5903-4726-84EA-ABA1DCFB4FB1}">
      <dgm:prSet phldrT="[Texto]" custT="1"/>
      <dgm:spPr/>
      <dgm:t>
        <a:bodyPr/>
        <a:lstStyle/>
        <a:p>
          <a:pPr algn="ctr"/>
          <a:r>
            <a:rPr lang="pt-BR" sz="2600" dirty="0" err="1" smtClean="0">
              <a:latin typeface="Rockwell" panose="02060603020205020403" pitchFamily="18" charset="0"/>
            </a:rPr>
            <a:t>Industry</a:t>
          </a:r>
          <a:r>
            <a:rPr lang="pt-BR" sz="2600" dirty="0" smtClean="0">
              <a:latin typeface="Rockwell" panose="02060603020205020403" pitchFamily="18" charset="0"/>
            </a:rPr>
            <a:t> 4.0</a:t>
          </a:r>
          <a:endParaRPr lang="pt-BR" sz="2600" dirty="0">
            <a:latin typeface="Rockwell" panose="02060603020205020403" pitchFamily="18" charset="0"/>
          </a:endParaRPr>
        </a:p>
      </dgm:t>
    </dgm:pt>
    <dgm:pt modelId="{535978C2-F1F9-41E7-A856-38CF9AA3734E}" type="parTrans" cxnId="{4FA709F8-262A-4F67-838A-E2813D843201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50096908-DBA7-4C51-9073-BD6445B1774E}" type="sibTrans" cxnId="{4FA709F8-262A-4F67-838A-E2813D843201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23F79FE7-6043-43EF-ADFC-71FDA6DF2B05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Web </a:t>
          </a:r>
          <a:r>
            <a:rPr lang="pt-BR" sz="2600" dirty="0" err="1" smtClean="0">
              <a:latin typeface="Rockwell" panose="02060603020205020403" pitchFamily="18" charset="0"/>
            </a:rPr>
            <a:t>of</a:t>
          </a:r>
          <a:r>
            <a:rPr lang="pt-BR" sz="2600" dirty="0" smtClean="0">
              <a:latin typeface="Rockwell" panose="02060603020205020403" pitchFamily="18" charset="0"/>
            </a:rPr>
            <a:t> </a:t>
          </a:r>
          <a:r>
            <a:rPr lang="pt-BR" sz="2600" dirty="0" err="1" smtClean="0">
              <a:latin typeface="Rockwell" panose="02060603020205020403" pitchFamily="18" charset="0"/>
            </a:rPr>
            <a:t>things</a:t>
          </a:r>
          <a:endParaRPr lang="pt-BR" sz="2600" dirty="0">
            <a:latin typeface="Rockwell" panose="02060603020205020403" pitchFamily="18" charset="0"/>
          </a:endParaRPr>
        </a:p>
      </dgm:t>
    </dgm:pt>
    <dgm:pt modelId="{0E43AA50-D632-475D-8CFB-84164E4EBCF0}" type="parTrans" cxnId="{07BAF9B9-B080-4D03-A382-113E13AF32D0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EC4E15E5-98D5-4D8F-883A-8E6E2147FDE6}" type="sibTrans" cxnId="{07BAF9B9-B080-4D03-A382-113E13AF32D0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029AEBA3-A6C6-47B4-BC31-6140AAAB45A8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Internet </a:t>
          </a:r>
          <a:r>
            <a:rPr lang="pt-BR" sz="2600" dirty="0" err="1" smtClean="0">
              <a:latin typeface="Rockwell" panose="02060603020205020403" pitchFamily="18" charset="0"/>
            </a:rPr>
            <a:t>of</a:t>
          </a:r>
          <a:r>
            <a:rPr lang="pt-BR" sz="2600" dirty="0" smtClean="0">
              <a:latin typeface="Rockwell" panose="02060603020205020403" pitchFamily="18" charset="0"/>
            </a:rPr>
            <a:t> </a:t>
          </a:r>
          <a:r>
            <a:rPr lang="pt-BR" sz="2600" dirty="0" err="1" smtClean="0">
              <a:latin typeface="Rockwell" panose="02060603020205020403" pitchFamily="18" charset="0"/>
            </a:rPr>
            <a:t>everything</a:t>
          </a:r>
          <a:endParaRPr lang="pt-BR" sz="2600" dirty="0">
            <a:latin typeface="Rockwell" panose="02060603020205020403" pitchFamily="18" charset="0"/>
          </a:endParaRPr>
        </a:p>
      </dgm:t>
    </dgm:pt>
    <dgm:pt modelId="{BB9789D3-91E1-460F-A362-9C3AF1CACE36}" type="parTrans" cxnId="{AF968A77-3EC1-4186-B436-51C561C101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0C127ADF-A78D-44A5-B213-FA9E3FA98318}" type="sibTrans" cxnId="{AF968A77-3EC1-4186-B436-51C561C101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5B8580E3-FBE4-4FAF-ACC2-41D6DC51381A}">
      <dgm:prSet phldrT="[Texto]" custT="1"/>
      <dgm:spPr/>
      <dgm:t>
        <a:bodyPr/>
        <a:lstStyle/>
        <a:p>
          <a:pPr algn="ctr"/>
          <a:r>
            <a:rPr lang="pt-BR" sz="2600" dirty="0" err="1" smtClean="0">
              <a:latin typeface="Rockwell" panose="02060603020205020403" pitchFamily="18" charset="0"/>
            </a:rPr>
            <a:t>Embedded</a:t>
          </a:r>
          <a:r>
            <a:rPr lang="pt-BR" sz="2600" dirty="0" smtClean="0">
              <a:latin typeface="Rockwell" panose="02060603020205020403" pitchFamily="18" charset="0"/>
            </a:rPr>
            <a:t> internet</a:t>
          </a:r>
          <a:endParaRPr lang="pt-BR" sz="2600" dirty="0">
            <a:latin typeface="Rockwell" panose="02060603020205020403" pitchFamily="18" charset="0"/>
          </a:endParaRPr>
        </a:p>
      </dgm:t>
    </dgm:pt>
    <dgm:pt modelId="{03D4F66F-ACD5-4BA8-9E7E-8A07861794FB}" type="parTrans" cxnId="{514DCDF9-A215-445F-94D5-9D1BB0D65175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46C3A8CB-AFEE-4D3D-9FCF-35E88AB2E7FB}" type="sibTrans" cxnId="{514DCDF9-A215-445F-94D5-9D1BB0D65175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14918B11-3162-4624-A91B-B3F4910BD10F}" type="pres">
      <dgm:prSet presAssocID="{71A63E20-E102-4DCB-8832-FD667120A19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DA02D8A-C6A6-4177-86DF-3A112F77C8A6}" type="pres">
      <dgm:prSet presAssocID="{71867BAE-5338-4339-82CB-1C3B758E8A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21B30DF-4C89-4505-A908-618BB050E3B9}" type="pres">
      <dgm:prSet presAssocID="{ECBD1DD6-C43B-4E0B-85F9-90981345988A}" presName="sibTrans" presStyleCnt="0"/>
      <dgm:spPr/>
      <dgm:t>
        <a:bodyPr/>
        <a:lstStyle/>
        <a:p>
          <a:endParaRPr lang="pt-BR"/>
        </a:p>
      </dgm:t>
    </dgm:pt>
    <dgm:pt modelId="{B6DFB846-301C-4BCA-8837-C25DBAB7083C}" type="pres">
      <dgm:prSet presAssocID="{23F79FE7-6043-43EF-ADFC-71FDA6DF2B0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8E2AEA-90EC-4CA9-BCB4-17CEA2438049}" type="pres">
      <dgm:prSet presAssocID="{EC4E15E5-98D5-4D8F-883A-8E6E2147FDE6}" presName="sibTrans" presStyleCnt="0"/>
      <dgm:spPr/>
      <dgm:t>
        <a:bodyPr/>
        <a:lstStyle/>
        <a:p>
          <a:endParaRPr lang="pt-BR"/>
        </a:p>
      </dgm:t>
    </dgm:pt>
    <dgm:pt modelId="{2B9BC1D0-2655-4E22-8F40-F89C0DD51079}" type="pres">
      <dgm:prSet presAssocID="{79994AB9-DBDC-49B6-8755-80AF13DEB7E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BD4B4E9-37FA-4D90-A5F9-FBC165E360EE}" type="pres">
      <dgm:prSet presAssocID="{AB41420B-AFC6-4653-9491-CEF09DA68630}" presName="sibTrans" presStyleCnt="0"/>
      <dgm:spPr/>
      <dgm:t>
        <a:bodyPr/>
        <a:lstStyle/>
        <a:p>
          <a:endParaRPr lang="pt-BR"/>
        </a:p>
      </dgm:t>
    </dgm:pt>
    <dgm:pt modelId="{45A2BCDC-1FDC-40BD-B7CE-23A4085077CF}" type="pres">
      <dgm:prSet presAssocID="{B9D2A82F-5903-4726-84EA-ABA1DCFB4FB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DF974F-71A2-4574-B31A-17AA6BFA81E2}" type="pres">
      <dgm:prSet presAssocID="{50096908-DBA7-4C51-9073-BD6445B1774E}" presName="sibTrans" presStyleCnt="0"/>
      <dgm:spPr/>
      <dgm:t>
        <a:bodyPr/>
        <a:lstStyle/>
        <a:p>
          <a:endParaRPr lang="pt-BR"/>
        </a:p>
      </dgm:t>
    </dgm:pt>
    <dgm:pt modelId="{210CB660-8586-4898-BFD1-348A8840F524}" type="pres">
      <dgm:prSet presAssocID="{029AEBA3-A6C6-47B4-BC31-6140AAAB45A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4BBDD57-9813-4BAE-94E4-47D7BAC147A9}" type="pres">
      <dgm:prSet presAssocID="{0C127ADF-A78D-44A5-B213-FA9E3FA98318}" presName="sibTrans" presStyleCnt="0"/>
      <dgm:spPr/>
      <dgm:t>
        <a:bodyPr/>
        <a:lstStyle/>
        <a:p>
          <a:endParaRPr lang="pt-BR"/>
        </a:p>
      </dgm:t>
    </dgm:pt>
    <dgm:pt modelId="{26464468-0F70-4B48-B2A6-1FE1C913FE12}" type="pres">
      <dgm:prSet presAssocID="{5B8580E3-FBE4-4FAF-ACC2-41D6DC51381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FA709F8-262A-4F67-838A-E2813D843201}" srcId="{71A63E20-E102-4DCB-8832-FD667120A191}" destId="{B9D2A82F-5903-4726-84EA-ABA1DCFB4FB1}" srcOrd="3" destOrd="0" parTransId="{535978C2-F1F9-41E7-A856-38CF9AA3734E}" sibTransId="{50096908-DBA7-4C51-9073-BD6445B1774E}"/>
    <dgm:cxn modelId="{0D2EEF94-78C6-4734-97C4-AF03F36C042B}" type="presOf" srcId="{B9D2A82F-5903-4726-84EA-ABA1DCFB4FB1}" destId="{45A2BCDC-1FDC-40BD-B7CE-23A4085077CF}" srcOrd="0" destOrd="0" presId="urn:microsoft.com/office/officeart/2005/8/layout/default"/>
    <dgm:cxn modelId="{E73BFA3E-B02E-4134-8910-4EAAE694EDDF}" srcId="{71A63E20-E102-4DCB-8832-FD667120A191}" destId="{71867BAE-5338-4339-82CB-1C3B758E8AEB}" srcOrd="0" destOrd="0" parTransId="{D61BCAC3-1EBD-436C-A9AE-DED3BBBE4286}" sibTransId="{ECBD1DD6-C43B-4E0B-85F9-90981345988A}"/>
    <dgm:cxn modelId="{514DCDF9-A215-445F-94D5-9D1BB0D65175}" srcId="{71A63E20-E102-4DCB-8832-FD667120A191}" destId="{5B8580E3-FBE4-4FAF-ACC2-41D6DC51381A}" srcOrd="5" destOrd="0" parTransId="{03D4F66F-ACD5-4BA8-9E7E-8A07861794FB}" sibTransId="{46C3A8CB-AFEE-4D3D-9FCF-35E88AB2E7FB}"/>
    <dgm:cxn modelId="{98451432-3A09-4E3C-B66B-01054CBC0D51}" type="presOf" srcId="{79994AB9-DBDC-49B6-8755-80AF13DEB7E1}" destId="{2B9BC1D0-2655-4E22-8F40-F89C0DD51079}" srcOrd="0" destOrd="0" presId="urn:microsoft.com/office/officeart/2005/8/layout/default"/>
    <dgm:cxn modelId="{2F5D5ED1-1CD5-4773-9225-2BABFBDE0A44}" type="presOf" srcId="{23F79FE7-6043-43EF-ADFC-71FDA6DF2B05}" destId="{B6DFB846-301C-4BCA-8837-C25DBAB7083C}" srcOrd="0" destOrd="0" presId="urn:microsoft.com/office/officeart/2005/8/layout/default"/>
    <dgm:cxn modelId="{A1022A33-B636-40EA-BE3A-D94D03D3BA54}" srcId="{71A63E20-E102-4DCB-8832-FD667120A191}" destId="{79994AB9-DBDC-49B6-8755-80AF13DEB7E1}" srcOrd="2" destOrd="0" parTransId="{CF7611CC-58EC-4CC5-ADB2-049350865294}" sibTransId="{AB41420B-AFC6-4653-9491-CEF09DA68630}"/>
    <dgm:cxn modelId="{53436FA6-612C-4C42-BA54-126806D98A66}" type="presOf" srcId="{71867BAE-5338-4339-82CB-1C3B758E8AEB}" destId="{0DA02D8A-C6A6-4177-86DF-3A112F77C8A6}" srcOrd="0" destOrd="0" presId="urn:microsoft.com/office/officeart/2005/8/layout/default"/>
    <dgm:cxn modelId="{CA0AF7CD-AF7D-4403-A6B2-6AE147181527}" type="presOf" srcId="{71A63E20-E102-4DCB-8832-FD667120A191}" destId="{14918B11-3162-4624-A91B-B3F4910BD10F}" srcOrd="0" destOrd="0" presId="urn:microsoft.com/office/officeart/2005/8/layout/default"/>
    <dgm:cxn modelId="{3FE2B77D-7F17-483D-9A32-B4AE5EE2E83F}" type="presOf" srcId="{5B8580E3-FBE4-4FAF-ACC2-41D6DC51381A}" destId="{26464468-0F70-4B48-B2A6-1FE1C913FE12}" srcOrd="0" destOrd="0" presId="urn:microsoft.com/office/officeart/2005/8/layout/default"/>
    <dgm:cxn modelId="{07BAF9B9-B080-4D03-A382-113E13AF32D0}" srcId="{71A63E20-E102-4DCB-8832-FD667120A191}" destId="{23F79FE7-6043-43EF-ADFC-71FDA6DF2B05}" srcOrd="1" destOrd="0" parTransId="{0E43AA50-D632-475D-8CFB-84164E4EBCF0}" sibTransId="{EC4E15E5-98D5-4D8F-883A-8E6E2147FDE6}"/>
    <dgm:cxn modelId="{AF968A77-3EC1-4186-B436-51C561C10154}" srcId="{71A63E20-E102-4DCB-8832-FD667120A191}" destId="{029AEBA3-A6C6-47B4-BC31-6140AAAB45A8}" srcOrd="4" destOrd="0" parTransId="{BB9789D3-91E1-460F-A362-9C3AF1CACE36}" sibTransId="{0C127ADF-A78D-44A5-B213-FA9E3FA98318}"/>
    <dgm:cxn modelId="{A96FB840-0CC0-4CEA-8A9C-5BF14AC4A334}" type="presOf" srcId="{029AEBA3-A6C6-47B4-BC31-6140AAAB45A8}" destId="{210CB660-8586-4898-BFD1-348A8840F524}" srcOrd="0" destOrd="0" presId="urn:microsoft.com/office/officeart/2005/8/layout/default"/>
    <dgm:cxn modelId="{2C9258A6-1ADA-4ECF-8C5C-CAE25122E0AA}" type="presParOf" srcId="{14918B11-3162-4624-A91B-B3F4910BD10F}" destId="{0DA02D8A-C6A6-4177-86DF-3A112F77C8A6}" srcOrd="0" destOrd="0" presId="urn:microsoft.com/office/officeart/2005/8/layout/default"/>
    <dgm:cxn modelId="{369303C1-68F0-4B0A-BEE3-54EFB100B2F1}" type="presParOf" srcId="{14918B11-3162-4624-A91B-B3F4910BD10F}" destId="{F21B30DF-4C89-4505-A908-618BB050E3B9}" srcOrd="1" destOrd="0" presId="urn:microsoft.com/office/officeart/2005/8/layout/default"/>
    <dgm:cxn modelId="{001D09A3-D66A-4889-9EF2-E206557ADE69}" type="presParOf" srcId="{14918B11-3162-4624-A91B-B3F4910BD10F}" destId="{B6DFB846-301C-4BCA-8837-C25DBAB7083C}" srcOrd="2" destOrd="0" presId="urn:microsoft.com/office/officeart/2005/8/layout/default"/>
    <dgm:cxn modelId="{4DCE4015-E5EC-4751-8C2D-FE5741894B7D}" type="presParOf" srcId="{14918B11-3162-4624-A91B-B3F4910BD10F}" destId="{3A8E2AEA-90EC-4CA9-BCB4-17CEA2438049}" srcOrd="3" destOrd="0" presId="urn:microsoft.com/office/officeart/2005/8/layout/default"/>
    <dgm:cxn modelId="{ADEA7393-0673-4DD7-BD27-A9CB39896F6E}" type="presParOf" srcId="{14918B11-3162-4624-A91B-B3F4910BD10F}" destId="{2B9BC1D0-2655-4E22-8F40-F89C0DD51079}" srcOrd="4" destOrd="0" presId="urn:microsoft.com/office/officeart/2005/8/layout/default"/>
    <dgm:cxn modelId="{7A3C7CEB-732B-4F40-8EFC-AE88D474BC8E}" type="presParOf" srcId="{14918B11-3162-4624-A91B-B3F4910BD10F}" destId="{0BD4B4E9-37FA-4D90-A5F9-FBC165E360EE}" srcOrd="5" destOrd="0" presId="urn:microsoft.com/office/officeart/2005/8/layout/default"/>
    <dgm:cxn modelId="{99596F27-C7FD-4B42-9E94-A73C4F336B07}" type="presParOf" srcId="{14918B11-3162-4624-A91B-B3F4910BD10F}" destId="{45A2BCDC-1FDC-40BD-B7CE-23A4085077CF}" srcOrd="6" destOrd="0" presId="urn:microsoft.com/office/officeart/2005/8/layout/default"/>
    <dgm:cxn modelId="{C45EFE97-92BE-4DFA-81CD-0314C15BF1CB}" type="presParOf" srcId="{14918B11-3162-4624-A91B-B3F4910BD10F}" destId="{8EDF974F-71A2-4574-B31A-17AA6BFA81E2}" srcOrd="7" destOrd="0" presId="urn:microsoft.com/office/officeart/2005/8/layout/default"/>
    <dgm:cxn modelId="{C27D72BD-0E69-4752-8A02-D4E91D930C40}" type="presParOf" srcId="{14918B11-3162-4624-A91B-B3F4910BD10F}" destId="{210CB660-8586-4898-BFD1-348A8840F524}" srcOrd="8" destOrd="0" presId="urn:microsoft.com/office/officeart/2005/8/layout/default"/>
    <dgm:cxn modelId="{30C76770-851D-4B8D-9B50-5D55104DD8E3}" type="presParOf" srcId="{14918B11-3162-4624-A91B-B3F4910BD10F}" destId="{B4BBDD57-9813-4BAE-94E4-47D7BAC147A9}" srcOrd="9" destOrd="0" presId="urn:microsoft.com/office/officeart/2005/8/layout/default"/>
    <dgm:cxn modelId="{659DCAF6-AC47-474F-BDB3-C9EDA993D3A8}" type="presParOf" srcId="{14918B11-3162-4624-A91B-B3F4910BD10F}" destId="{26464468-0F70-4B48-B2A6-1FE1C913FE1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A63E20-E102-4DCB-8832-FD667120A19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71867BAE-5338-4339-82CB-1C3B758E8AEB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Varejo</a:t>
          </a:r>
          <a:endParaRPr lang="pt-BR" sz="2600" dirty="0">
            <a:latin typeface="Rockwell" panose="02060603020205020403" pitchFamily="18" charset="0"/>
          </a:endParaRPr>
        </a:p>
      </dgm:t>
    </dgm:pt>
    <dgm:pt modelId="{D61BCAC3-1EBD-436C-A9AE-DED3BBBE4286}" type="parTrans" cxnId="{E73BFA3E-B02E-4134-8910-4EAAE694EDDF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ECBD1DD6-C43B-4E0B-85F9-90981345988A}" type="sibTrans" cxnId="{E73BFA3E-B02E-4134-8910-4EAAE694EDDF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79994AB9-DBDC-49B6-8755-80AF13DEB7E1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Saúde</a:t>
          </a:r>
          <a:endParaRPr lang="pt-BR" sz="2600" dirty="0">
            <a:latin typeface="Rockwell" panose="02060603020205020403" pitchFamily="18" charset="0"/>
          </a:endParaRPr>
        </a:p>
      </dgm:t>
    </dgm:pt>
    <dgm:pt modelId="{CF7611CC-58EC-4CC5-ADB2-049350865294}" type="parTrans" cxnId="{A1022A33-B636-40EA-BE3A-D94D03D3BA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AB41420B-AFC6-4653-9491-CEF09DA68630}" type="sibTrans" cxnId="{A1022A33-B636-40EA-BE3A-D94D03D3BA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B9D2A82F-5903-4726-84EA-ABA1DCFB4FB1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Residencial</a:t>
          </a:r>
          <a:endParaRPr lang="pt-BR" sz="2600" dirty="0">
            <a:latin typeface="Rockwell" panose="02060603020205020403" pitchFamily="18" charset="0"/>
          </a:endParaRPr>
        </a:p>
      </dgm:t>
    </dgm:pt>
    <dgm:pt modelId="{535978C2-F1F9-41E7-A856-38CF9AA3734E}" type="parTrans" cxnId="{4FA709F8-262A-4F67-838A-E2813D843201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50096908-DBA7-4C51-9073-BD6445B1774E}" type="sibTrans" cxnId="{4FA709F8-262A-4F67-838A-E2813D843201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23F79FE7-6043-43EF-ADFC-71FDA6DF2B05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Pessoal</a:t>
          </a:r>
          <a:endParaRPr lang="pt-BR" sz="2600" dirty="0">
            <a:latin typeface="Rockwell" panose="02060603020205020403" pitchFamily="18" charset="0"/>
          </a:endParaRPr>
        </a:p>
      </dgm:t>
    </dgm:pt>
    <dgm:pt modelId="{0E43AA50-D632-475D-8CFB-84164E4EBCF0}" type="parTrans" cxnId="{07BAF9B9-B080-4D03-A382-113E13AF32D0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EC4E15E5-98D5-4D8F-883A-8E6E2147FDE6}" type="sibTrans" cxnId="{07BAF9B9-B080-4D03-A382-113E13AF32D0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029AEBA3-A6C6-47B4-BC31-6140AAAB45A8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Agricultura</a:t>
          </a:r>
          <a:endParaRPr lang="pt-BR" sz="2600" dirty="0">
            <a:latin typeface="Rockwell" panose="02060603020205020403" pitchFamily="18" charset="0"/>
          </a:endParaRPr>
        </a:p>
      </dgm:t>
    </dgm:pt>
    <dgm:pt modelId="{BB9789D3-91E1-460F-A362-9C3AF1CACE36}" type="parTrans" cxnId="{AF968A77-3EC1-4186-B436-51C561C101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0C127ADF-A78D-44A5-B213-FA9E3FA98318}" type="sibTrans" cxnId="{AF968A77-3EC1-4186-B436-51C561C10154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F7972292-A924-4224-9BAE-F05C3695E490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Transporte</a:t>
          </a:r>
          <a:endParaRPr lang="pt-BR" sz="2600" dirty="0">
            <a:latin typeface="Rockwell" panose="02060603020205020403" pitchFamily="18" charset="0"/>
          </a:endParaRPr>
        </a:p>
      </dgm:t>
    </dgm:pt>
    <dgm:pt modelId="{C29FB802-1669-4464-9462-7400C1455C97}" type="parTrans" cxnId="{884E3A61-4C95-4CB6-BF0A-BDCE726C103A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1FF98B17-5891-4135-A1A7-0FA7FB87F0C7}" type="sibTrans" cxnId="{884E3A61-4C95-4CB6-BF0A-BDCE726C103A}">
      <dgm:prSet/>
      <dgm:spPr/>
      <dgm:t>
        <a:bodyPr/>
        <a:lstStyle/>
        <a:p>
          <a:pPr algn="ctr"/>
          <a:endParaRPr lang="pt-BR" sz="2600">
            <a:latin typeface="Rockwell" panose="02060603020205020403" pitchFamily="18" charset="0"/>
          </a:endParaRPr>
        </a:p>
      </dgm:t>
    </dgm:pt>
    <dgm:pt modelId="{80DC263F-7679-4B51-90E2-60BA507AB79E}">
      <dgm:prSet phldrT="[Texto]" custT="1"/>
      <dgm:spPr/>
      <dgm:t>
        <a:bodyPr/>
        <a:lstStyle/>
        <a:p>
          <a:pPr algn="ctr"/>
          <a:r>
            <a:rPr lang="pt-BR" sz="2600" dirty="0" smtClean="0">
              <a:latin typeface="Rockwell" panose="02060603020205020403" pitchFamily="18" charset="0"/>
            </a:rPr>
            <a:t>Industrial</a:t>
          </a:r>
          <a:endParaRPr lang="pt-BR" sz="2600" dirty="0">
            <a:latin typeface="Rockwell" panose="02060603020205020403" pitchFamily="18" charset="0"/>
          </a:endParaRPr>
        </a:p>
      </dgm:t>
    </dgm:pt>
    <dgm:pt modelId="{51594DF6-D8C0-49DB-9F1D-85FF5578BE0B}" type="parTrans" cxnId="{07ED5CE5-37F5-4050-BBBD-B98914AFCC66}">
      <dgm:prSet/>
      <dgm:spPr/>
      <dgm:t>
        <a:bodyPr/>
        <a:lstStyle/>
        <a:p>
          <a:endParaRPr lang="pt-BR"/>
        </a:p>
      </dgm:t>
    </dgm:pt>
    <dgm:pt modelId="{5980EF6C-D03C-4687-92C0-4709057409EA}" type="sibTrans" cxnId="{07ED5CE5-37F5-4050-BBBD-B98914AFCC66}">
      <dgm:prSet/>
      <dgm:spPr/>
      <dgm:t>
        <a:bodyPr/>
        <a:lstStyle/>
        <a:p>
          <a:endParaRPr lang="pt-BR"/>
        </a:p>
      </dgm:t>
    </dgm:pt>
    <dgm:pt modelId="{0A890386-E15E-49E1-8670-61DBCFCE78F2}" type="pres">
      <dgm:prSet presAssocID="{71A63E20-E102-4DCB-8832-FD667120A19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0DEAEA5E-450B-4FE6-BCDE-3675BF6E6657}" type="pres">
      <dgm:prSet presAssocID="{71A63E20-E102-4DCB-8832-FD667120A191}" presName="Name1" presStyleCnt="0"/>
      <dgm:spPr/>
    </dgm:pt>
    <dgm:pt modelId="{41118588-2C74-446B-B1B2-2563DD8584F1}" type="pres">
      <dgm:prSet presAssocID="{71A63E20-E102-4DCB-8832-FD667120A191}" presName="cycle" presStyleCnt="0"/>
      <dgm:spPr/>
    </dgm:pt>
    <dgm:pt modelId="{29BCAA7C-E454-4E16-B775-B48AA28E72C7}" type="pres">
      <dgm:prSet presAssocID="{71A63E20-E102-4DCB-8832-FD667120A191}" presName="srcNode" presStyleLbl="node1" presStyleIdx="0" presStyleCnt="7"/>
      <dgm:spPr/>
    </dgm:pt>
    <dgm:pt modelId="{08CA959D-176E-47FB-ADE3-10070FD86761}" type="pres">
      <dgm:prSet presAssocID="{71A63E20-E102-4DCB-8832-FD667120A191}" presName="conn" presStyleLbl="parChTrans1D2" presStyleIdx="0" presStyleCnt="1"/>
      <dgm:spPr/>
      <dgm:t>
        <a:bodyPr/>
        <a:lstStyle/>
        <a:p>
          <a:endParaRPr lang="pt-BR"/>
        </a:p>
      </dgm:t>
    </dgm:pt>
    <dgm:pt modelId="{EC551E7A-B4C7-4171-B1E4-0BF9212BB98A}" type="pres">
      <dgm:prSet presAssocID="{71A63E20-E102-4DCB-8832-FD667120A191}" presName="extraNode" presStyleLbl="node1" presStyleIdx="0" presStyleCnt="7"/>
      <dgm:spPr/>
    </dgm:pt>
    <dgm:pt modelId="{ED85C80C-7EBC-4A7D-A5B3-53AB290832E0}" type="pres">
      <dgm:prSet presAssocID="{71A63E20-E102-4DCB-8832-FD667120A191}" presName="dstNode" presStyleLbl="node1" presStyleIdx="0" presStyleCnt="7"/>
      <dgm:spPr/>
    </dgm:pt>
    <dgm:pt modelId="{644A2271-B789-4609-8FC6-4B574C45F220}" type="pres">
      <dgm:prSet presAssocID="{71867BAE-5338-4339-82CB-1C3B758E8AE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0D3653-085B-4911-B464-3F465842BABA}" type="pres">
      <dgm:prSet presAssocID="{71867BAE-5338-4339-82CB-1C3B758E8AEB}" presName="accent_1" presStyleCnt="0"/>
      <dgm:spPr/>
    </dgm:pt>
    <dgm:pt modelId="{C2B6D706-1EEC-4664-B0AD-1ECFBF4F5E72}" type="pres">
      <dgm:prSet presAssocID="{71867BAE-5338-4339-82CB-1C3B758E8AEB}" presName="accentRepeatNode" presStyleLbl="solidFgAcc1" presStyleIdx="0" presStyleCnt="7"/>
      <dgm:spPr/>
    </dgm:pt>
    <dgm:pt modelId="{FD2127F2-CF70-4DA3-BF62-B9A14BA6C875}" type="pres">
      <dgm:prSet presAssocID="{23F79FE7-6043-43EF-ADFC-71FDA6DF2B0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AEADC3-9B41-40C3-A7D8-DD22AB9478EB}" type="pres">
      <dgm:prSet presAssocID="{23F79FE7-6043-43EF-ADFC-71FDA6DF2B05}" presName="accent_2" presStyleCnt="0"/>
      <dgm:spPr/>
    </dgm:pt>
    <dgm:pt modelId="{623B0801-BBB2-4C20-BFA5-84AE0499506D}" type="pres">
      <dgm:prSet presAssocID="{23F79FE7-6043-43EF-ADFC-71FDA6DF2B05}" presName="accentRepeatNode" presStyleLbl="solidFgAcc1" presStyleIdx="1" presStyleCnt="7"/>
      <dgm:spPr/>
    </dgm:pt>
    <dgm:pt modelId="{695F184B-57B9-45F5-A20E-39388023F93B}" type="pres">
      <dgm:prSet presAssocID="{79994AB9-DBDC-49B6-8755-80AF13DEB7E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8F89BDA-4E1F-4106-B37A-234D277D625F}" type="pres">
      <dgm:prSet presAssocID="{79994AB9-DBDC-49B6-8755-80AF13DEB7E1}" presName="accent_3" presStyleCnt="0"/>
      <dgm:spPr/>
    </dgm:pt>
    <dgm:pt modelId="{4FC69183-B361-43A1-825C-00D2D8D28003}" type="pres">
      <dgm:prSet presAssocID="{79994AB9-DBDC-49B6-8755-80AF13DEB7E1}" presName="accentRepeatNode" presStyleLbl="solidFgAcc1" presStyleIdx="2" presStyleCnt="7"/>
      <dgm:spPr/>
    </dgm:pt>
    <dgm:pt modelId="{F008A274-14F2-4AA3-9829-F0680B8B0655}" type="pres">
      <dgm:prSet presAssocID="{B9D2A82F-5903-4726-84EA-ABA1DCFB4FB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E42C4AA-2C65-4E9E-A1D9-EEFD253B64A4}" type="pres">
      <dgm:prSet presAssocID="{B9D2A82F-5903-4726-84EA-ABA1DCFB4FB1}" presName="accent_4" presStyleCnt="0"/>
      <dgm:spPr/>
    </dgm:pt>
    <dgm:pt modelId="{F3926EB0-BC84-41EC-84BD-9E846F17E872}" type="pres">
      <dgm:prSet presAssocID="{B9D2A82F-5903-4726-84EA-ABA1DCFB4FB1}" presName="accentRepeatNode" presStyleLbl="solidFgAcc1" presStyleIdx="3" presStyleCnt="7"/>
      <dgm:spPr/>
    </dgm:pt>
    <dgm:pt modelId="{AF3E83BA-34C5-4E77-9B34-C6016E504DD0}" type="pres">
      <dgm:prSet presAssocID="{029AEBA3-A6C6-47B4-BC31-6140AAAB45A8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83C1147-09E9-4056-87E7-F768DDB24E49}" type="pres">
      <dgm:prSet presAssocID="{029AEBA3-A6C6-47B4-BC31-6140AAAB45A8}" presName="accent_5" presStyleCnt="0"/>
      <dgm:spPr/>
    </dgm:pt>
    <dgm:pt modelId="{E1443364-8212-44E9-A992-4352D7AFCAB2}" type="pres">
      <dgm:prSet presAssocID="{029AEBA3-A6C6-47B4-BC31-6140AAAB45A8}" presName="accentRepeatNode" presStyleLbl="solidFgAcc1" presStyleIdx="4" presStyleCnt="7"/>
      <dgm:spPr/>
    </dgm:pt>
    <dgm:pt modelId="{45CC1A4B-C8EE-454B-AAF8-4E38BEDE2E09}" type="pres">
      <dgm:prSet presAssocID="{F7972292-A924-4224-9BAE-F05C3695E490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6C817C-5A3E-4DB0-B562-288D0EB56FAB}" type="pres">
      <dgm:prSet presAssocID="{F7972292-A924-4224-9BAE-F05C3695E490}" presName="accent_6" presStyleCnt="0"/>
      <dgm:spPr/>
    </dgm:pt>
    <dgm:pt modelId="{63FEEE9C-DDFF-42CD-AE9B-4E0A1FEB177F}" type="pres">
      <dgm:prSet presAssocID="{F7972292-A924-4224-9BAE-F05C3695E490}" presName="accentRepeatNode" presStyleLbl="solidFgAcc1" presStyleIdx="5" presStyleCnt="7"/>
      <dgm:spPr/>
    </dgm:pt>
    <dgm:pt modelId="{C905F9CB-5FC4-4405-865D-A2CEBC30162F}" type="pres">
      <dgm:prSet presAssocID="{80DC263F-7679-4B51-90E2-60BA507AB79E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69C67C9-EDF0-4A38-ABE2-BAD18A1569DE}" type="pres">
      <dgm:prSet presAssocID="{80DC263F-7679-4B51-90E2-60BA507AB79E}" presName="accent_7" presStyleCnt="0"/>
      <dgm:spPr/>
    </dgm:pt>
    <dgm:pt modelId="{8C05FFC5-D00D-4F2C-A16B-FFA3180B56FE}" type="pres">
      <dgm:prSet presAssocID="{80DC263F-7679-4B51-90E2-60BA507AB79E}" presName="accentRepeatNode" presStyleLbl="solidFgAcc1" presStyleIdx="6" presStyleCnt="7"/>
      <dgm:spPr/>
    </dgm:pt>
  </dgm:ptLst>
  <dgm:cxnLst>
    <dgm:cxn modelId="{E9777890-38B2-4E65-A171-99A9929B8D47}" type="presOf" srcId="{ECBD1DD6-C43B-4E0B-85F9-90981345988A}" destId="{08CA959D-176E-47FB-ADE3-10070FD86761}" srcOrd="0" destOrd="0" presId="urn:microsoft.com/office/officeart/2008/layout/VerticalCurvedList"/>
    <dgm:cxn modelId="{D68F5FC8-F367-4DF5-8453-9A696B30BC57}" type="presOf" srcId="{71867BAE-5338-4339-82CB-1C3B758E8AEB}" destId="{644A2271-B789-4609-8FC6-4B574C45F220}" srcOrd="0" destOrd="0" presId="urn:microsoft.com/office/officeart/2008/layout/VerticalCurvedList"/>
    <dgm:cxn modelId="{0CC107DF-6443-414E-B675-67CF16AA40C8}" type="presOf" srcId="{79994AB9-DBDC-49B6-8755-80AF13DEB7E1}" destId="{695F184B-57B9-45F5-A20E-39388023F93B}" srcOrd="0" destOrd="0" presId="urn:microsoft.com/office/officeart/2008/layout/VerticalCurvedList"/>
    <dgm:cxn modelId="{87F81544-5DD0-4230-B9F7-09AC3B0E194C}" type="presOf" srcId="{23F79FE7-6043-43EF-ADFC-71FDA6DF2B05}" destId="{FD2127F2-CF70-4DA3-BF62-B9A14BA6C875}" srcOrd="0" destOrd="0" presId="urn:microsoft.com/office/officeart/2008/layout/VerticalCurvedList"/>
    <dgm:cxn modelId="{934F3F85-F275-4986-AA80-D37C44E569FB}" type="presOf" srcId="{B9D2A82F-5903-4726-84EA-ABA1DCFB4FB1}" destId="{F008A274-14F2-4AA3-9829-F0680B8B0655}" srcOrd="0" destOrd="0" presId="urn:microsoft.com/office/officeart/2008/layout/VerticalCurvedList"/>
    <dgm:cxn modelId="{E73BFA3E-B02E-4134-8910-4EAAE694EDDF}" srcId="{71A63E20-E102-4DCB-8832-FD667120A191}" destId="{71867BAE-5338-4339-82CB-1C3B758E8AEB}" srcOrd="0" destOrd="0" parTransId="{D61BCAC3-1EBD-436C-A9AE-DED3BBBE4286}" sibTransId="{ECBD1DD6-C43B-4E0B-85F9-90981345988A}"/>
    <dgm:cxn modelId="{4FA709F8-262A-4F67-838A-E2813D843201}" srcId="{71A63E20-E102-4DCB-8832-FD667120A191}" destId="{B9D2A82F-5903-4726-84EA-ABA1DCFB4FB1}" srcOrd="3" destOrd="0" parTransId="{535978C2-F1F9-41E7-A856-38CF9AA3734E}" sibTransId="{50096908-DBA7-4C51-9073-BD6445B1774E}"/>
    <dgm:cxn modelId="{AF968A77-3EC1-4186-B436-51C561C10154}" srcId="{71A63E20-E102-4DCB-8832-FD667120A191}" destId="{029AEBA3-A6C6-47B4-BC31-6140AAAB45A8}" srcOrd="4" destOrd="0" parTransId="{BB9789D3-91E1-460F-A362-9C3AF1CACE36}" sibTransId="{0C127ADF-A78D-44A5-B213-FA9E3FA98318}"/>
    <dgm:cxn modelId="{EA640703-3454-4311-9B6D-2977EC01F81A}" type="presOf" srcId="{F7972292-A924-4224-9BAE-F05C3695E490}" destId="{45CC1A4B-C8EE-454B-AAF8-4E38BEDE2E09}" srcOrd="0" destOrd="0" presId="urn:microsoft.com/office/officeart/2008/layout/VerticalCurvedList"/>
    <dgm:cxn modelId="{07ED5CE5-37F5-4050-BBBD-B98914AFCC66}" srcId="{71A63E20-E102-4DCB-8832-FD667120A191}" destId="{80DC263F-7679-4B51-90E2-60BA507AB79E}" srcOrd="6" destOrd="0" parTransId="{51594DF6-D8C0-49DB-9F1D-85FF5578BE0B}" sibTransId="{5980EF6C-D03C-4687-92C0-4709057409EA}"/>
    <dgm:cxn modelId="{A1022A33-B636-40EA-BE3A-D94D03D3BA54}" srcId="{71A63E20-E102-4DCB-8832-FD667120A191}" destId="{79994AB9-DBDC-49B6-8755-80AF13DEB7E1}" srcOrd="2" destOrd="0" parTransId="{CF7611CC-58EC-4CC5-ADB2-049350865294}" sibTransId="{AB41420B-AFC6-4653-9491-CEF09DA68630}"/>
    <dgm:cxn modelId="{8CDE3D07-94FD-4849-AA81-305CCE6B8C03}" type="presOf" srcId="{71A63E20-E102-4DCB-8832-FD667120A191}" destId="{0A890386-E15E-49E1-8670-61DBCFCE78F2}" srcOrd="0" destOrd="0" presId="urn:microsoft.com/office/officeart/2008/layout/VerticalCurvedList"/>
    <dgm:cxn modelId="{3F82ED60-7265-4641-A586-8BFF163D5601}" type="presOf" srcId="{80DC263F-7679-4B51-90E2-60BA507AB79E}" destId="{C905F9CB-5FC4-4405-865D-A2CEBC30162F}" srcOrd="0" destOrd="0" presId="urn:microsoft.com/office/officeart/2008/layout/VerticalCurvedList"/>
    <dgm:cxn modelId="{884E3A61-4C95-4CB6-BF0A-BDCE726C103A}" srcId="{71A63E20-E102-4DCB-8832-FD667120A191}" destId="{F7972292-A924-4224-9BAE-F05C3695E490}" srcOrd="5" destOrd="0" parTransId="{C29FB802-1669-4464-9462-7400C1455C97}" sibTransId="{1FF98B17-5891-4135-A1A7-0FA7FB87F0C7}"/>
    <dgm:cxn modelId="{1D0A3F77-A880-429A-A4EC-3BB1BA31AE16}" type="presOf" srcId="{029AEBA3-A6C6-47B4-BC31-6140AAAB45A8}" destId="{AF3E83BA-34C5-4E77-9B34-C6016E504DD0}" srcOrd="0" destOrd="0" presId="urn:microsoft.com/office/officeart/2008/layout/VerticalCurvedList"/>
    <dgm:cxn modelId="{07BAF9B9-B080-4D03-A382-113E13AF32D0}" srcId="{71A63E20-E102-4DCB-8832-FD667120A191}" destId="{23F79FE7-6043-43EF-ADFC-71FDA6DF2B05}" srcOrd="1" destOrd="0" parTransId="{0E43AA50-D632-475D-8CFB-84164E4EBCF0}" sibTransId="{EC4E15E5-98D5-4D8F-883A-8E6E2147FDE6}"/>
    <dgm:cxn modelId="{B9144125-E896-4524-9A7E-FC82DBB4FB6B}" type="presParOf" srcId="{0A890386-E15E-49E1-8670-61DBCFCE78F2}" destId="{0DEAEA5E-450B-4FE6-BCDE-3675BF6E6657}" srcOrd="0" destOrd="0" presId="urn:microsoft.com/office/officeart/2008/layout/VerticalCurvedList"/>
    <dgm:cxn modelId="{EE36CDC3-3241-489B-B5F3-E6087864DEB7}" type="presParOf" srcId="{0DEAEA5E-450B-4FE6-BCDE-3675BF6E6657}" destId="{41118588-2C74-446B-B1B2-2563DD8584F1}" srcOrd="0" destOrd="0" presId="urn:microsoft.com/office/officeart/2008/layout/VerticalCurvedList"/>
    <dgm:cxn modelId="{781155B8-8ED2-4751-A3ED-3EFB6479D3D4}" type="presParOf" srcId="{41118588-2C74-446B-B1B2-2563DD8584F1}" destId="{29BCAA7C-E454-4E16-B775-B48AA28E72C7}" srcOrd="0" destOrd="0" presId="urn:microsoft.com/office/officeart/2008/layout/VerticalCurvedList"/>
    <dgm:cxn modelId="{54D6EE30-C6B4-477E-8393-CA94C6B9387B}" type="presParOf" srcId="{41118588-2C74-446B-B1B2-2563DD8584F1}" destId="{08CA959D-176E-47FB-ADE3-10070FD86761}" srcOrd="1" destOrd="0" presId="urn:microsoft.com/office/officeart/2008/layout/VerticalCurvedList"/>
    <dgm:cxn modelId="{7EEDEFF1-9051-4F23-897F-7EA979595D61}" type="presParOf" srcId="{41118588-2C74-446B-B1B2-2563DD8584F1}" destId="{EC551E7A-B4C7-4171-B1E4-0BF9212BB98A}" srcOrd="2" destOrd="0" presId="urn:microsoft.com/office/officeart/2008/layout/VerticalCurvedList"/>
    <dgm:cxn modelId="{DAA3363A-FBA6-4FC3-B782-F16CB550E8FA}" type="presParOf" srcId="{41118588-2C74-446B-B1B2-2563DD8584F1}" destId="{ED85C80C-7EBC-4A7D-A5B3-53AB290832E0}" srcOrd="3" destOrd="0" presId="urn:microsoft.com/office/officeart/2008/layout/VerticalCurvedList"/>
    <dgm:cxn modelId="{CBB0EF6A-F8DE-4487-B272-7B214B525760}" type="presParOf" srcId="{0DEAEA5E-450B-4FE6-BCDE-3675BF6E6657}" destId="{644A2271-B789-4609-8FC6-4B574C45F220}" srcOrd="1" destOrd="0" presId="urn:microsoft.com/office/officeart/2008/layout/VerticalCurvedList"/>
    <dgm:cxn modelId="{7A0479DF-9A8D-4341-9F62-6826AA6DC5DC}" type="presParOf" srcId="{0DEAEA5E-450B-4FE6-BCDE-3675BF6E6657}" destId="{5B0D3653-085B-4911-B464-3F465842BABA}" srcOrd="2" destOrd="0" presId="urn:microsoft.com/office/officeart/2008/layout/VerticalCurvedList"/>
    <dgm:cxn modelId="{1CF936E1-193B-42E3-BFA5-6397E7CCC92E}" type="presParOf" srcId="{5B0D3653-085B-4911-B464-3F465842BABA}" destId="{C2B6D706-1EEC-4664-B0AD-1ECFBF4F5E72}" srcOrd="0" destOrd="0" presId="urn:microsoft.com/office/officeart/2008/layout/VerticalCurvedList"/>
    <dgm:cxn modelId="{2D5DDA8A-7F1B-4054-8FBA-97BBFE5ED4FD}" type="presParOf" srcId="{0DEAEA5E-450B-4FE6-BCDE-3675BF6E6657}" destId="{FD2127F2-CF70-4DA3-BF62-B9A14BA6C875}" srcOrd="3" destOrd="0" presId="urn:microsoft.com/office/officeart/2008/layout/VerticalCurvedList"/>
    <dgm:cxn modelId="{C3016613-D5A4-40E6-9690-8E33E2E4E87D}" type="presParOf" srcId="{0DEAEA5E-450B-4FE6-BCDE-3675BF6E6657}" destId="{4FAEADC3-9B41-40C3-A7D8-DD22AB9478EB}" srcOrd="4" destOrd="0" presId="urn:microsoft.com/office/officeart/2008/layout/VerticalCurvedList"/>
    <dgm:cxn modelId="{6419F26D-F5FB-42F1-AE46-0B2BA0A064DF}" type="presParOf" srcId="{4FAEADC3-9B41-40C3-A7D8-DD22AB9478EB}" destId="{623B0801-BBB2-4C20-BFA5-84AE0499506D}" srcOrd="0" destOrd="0" presId="urn:microsoft.com/office/officeart/2008/layout/VerticalCurvedList"/>
    <dgm:cxn modelId="{8FAB17E2-5EA1-4E14-A42F-1BAE594FEA82}" type="presParOf" srcId="{0DEAEA5E-450B-4FE6-BCDE-3675BF6E6657}" destId="{695F184B-57B9-45F5-A20E-39388023F93B}" srcOrd="5" destOrd="0" presId="urn:microsoft.com/office/officeart/2008/layout/VerticalCurvedList"/>
    <dgm:cxn modelId="{00FDF63C-E67D-4C13-AAC6-FCD5C94ECDBF}" type="presParOf" srcId="{0DEAEA5E-450B-4FE6-BCDE-3675BF6E6657}" destId="{E8F89BDA-4E1F-4106-B37A-234D277D625F}" srcOrd="6" destOrd="0" presId="urn:microsoft.com/office/officeart/2008/layout/VerticalCurvedList"/>
    <dgm:cxn modelId="{4EA2A9B3-E31A-4C9A-98D3-8C3F24282B0F}" type="presParOf" srcId="{E8F89BDA-4E1F-4106-B37A-234D277D625F}" destId="{4FC69183-B361-43A1-825C-00D2D8D28003}" srcOrd="0" destOrd="0" presId="urn:microsoft.com/office/officeart/2008/layout/VerticalCurvedList"/>
    <dgm:cxn modelId="{DE4D000A-1901-4A75-9B15-3302FF4FC3D4}" type="presParOf" srcId="{0DEAEA5E-450B-4FE6-BCDE-3675BF6E6657}" destId="{F008A274-14F2-4AA3-9829-F0680B8B0655}" srcOrd="7" destOrd="0" presId="urn:microsoft.com/office/officeart/2008/layout/VerticalCurvedList"/>
    <dgm:cxn modelId="{49F62528-5FD8-46EE-81B5-A0CE841F6903}" type="presParOf" srcId="{0DEAEA5E-450B-4FE6-BCDE-3675BF6E6657}" destId="{4E42C4AA-2C65-4E9E-A1D9-EEFD253B64A4}" srcOrd="8" destOrd="0" presId="urn:microsoft.com/office/officeart/2008/layout/VerticalCurvedList"/>
    <dgm:cxn modelId="{AA4DCDC3-61B3-4498-AE99-C0F1601D307C}" type="presParOf" srcId="{4E42C4AA-2C65-4E9E-A1D9-EEFD253B64A4}" destId="{F3926EB0-BC84-41EC-84BD-9E846F17E872}" srcOrd="0" destOrd="0" presId="urn:microsoft.com/office/officeart/2008/layout/VerticalCurvedList"/>
    <dgm:cxn modelId="{029C89E2-83A7-42AF-B957-373F7DBB1019}" type="presParOf" srcId="{0DEAEA5E-450B-4FE6-BCDE-3675BF6E6657}" destId="{AF3E83BA-34C5-4E77-9B34-C6016E504DD0}" srcOrd="9" destOrd="0" presId="urn:microsoft.com/office/officeart/2008/layout/VerticalCurvedList"/>
    <dgm:cxn modelId="{54E4F48E-EA7A-4C3F-9AF7-0DD06A208BC6}" type="presParOf" srcId="{0DEAEA5E-450B-4FE6-BCDE-3675BF6E6657}" destId="{083C1147-09E9-4056-87E7-F768DDB24E49}" srcOrd="10" destOrd="0" presId="urn:microsoft.com/office/officeart/2008/layout/VerticalCurvedList"/>
    <dgm:cxn modelId="{278F5BFC-66C1-400E-9521-77F540CDCD18}" type="presParOf" srcId="{083C1147-09E9-4056-87E7-F768DDB24E49}" destId="{E1443364-8212-44E9-A992-4352D7AFCAB2}" srcOrd="0" destOrd="0" presId="urn:microsoft.com/office/officeart/2008/layout/VerticalCurvedList"/>
    <dgm:cxn modelId="{12B7119C-D82C-4D76-91DA-45B334332F29}" type="presParOf" srcId="{0DEAEA5E-450B-4FE6-BCDE-3675BF6E6657}" destId="{45CC1A4B-C8EE-454B-AAF8-4E38BEDE2E09}" srcOrd="11" destOrd="0" presId="urn:microsoft.com/office/officeart/2008/layout/VerticalCurvedList"/>
    <dgm:cxn modelId="{9C55BF6C-EA37-4AA4-9D31-5F3891D75E91}" type="presParOf" srcId="{0DEAEA5E-450B-4FE6-BCDE-3675BF6E6657}" destId="{5A6C817C-5A3E-4DB0-B562-288D0EB56FAB}" srcOrd="12" destOrd="0" presId="urn:microsoft.com/office/officeart/2008/layout/VerticalCurvedList"/>
    <dgm:cxn modelId="{77647788-DC41-46B8-A7BD-6209786D7AEB}" type="presParOf" srcId="{5A6C817C-5A3E-4DB0-B562-288D0EB56FAB}" destId="{63FEEE9C-DDFF-42CD-AE9B-4E0A1FEB177F}" srcOrd="0" destOrd="0" presId="urn:microsoft.com/office/officeart/2008/layout/VerticalCurvedList"/>
    <dgm:cxn modelId="{F5B3F071-EAA0-45EE-8351-65025B38C107}" type="presParOf" srcId="{0DEAEA5E-450B-4FE6-BCDE-3675BF6E6657}" destId="{C905F9CB-5FC4-4405-865D-A2CEBC30162F}" srcOrd="13" destOrd="0" presId="urn:microsoft.com/office/officeart/2008/layout/VerticalCurvedList"/>
    <dgm:cxn modelId="{ED9CCFAB-BE60-4465-9A48-D27FF0F78D08}" type="presParOf" srcId="{0DEAEA5E-450B-4FE6-BCDE-3675BF6E6657}" destId="{E69C67C9-EDF0-4A38-ABE2-BAD18A1569DE}" srcOrd="14" destOrd="0" presId="urn:microsoft.com/office/officeart/2008/layout/VerticalCurvedList"/>
    <dgm:cxn modelId="{71972BFB-B56D-489C-BB7F-B1691ECF7E4B}" type="presParOf" srcId="{E69C67C9-EDF0-4A38-ABE2-BAD18A1569DE}" destId="{8C05FFC5-D00D-4F2C-A16B-FFA3180B56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9C7FB3-2545-4F18-B5AF-21E298DD11FD}" type="doc">
      <dgm:prSet loTypeId="urn:microsoft.com/office/officeart/2005/8/layout/cycle6" loCatId="cycl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CED34BFA-7852-409E-A03F-122F5EE0D8E6}">
      <dgm:prSet phldrT="[Texto]" custT="1"/>
      <dgm:spPr/>
      <dgm:t>
        <a:bodyPr/>
        <a:lstStyle/>
        <a:p>
          <a:r>
            <a:rPr lang="pt-BR" sz="2400" dirty="0" smtClean="0">
              <a:latin typeface="Rockwell" panose="02060603020205020403" pitchFamily="18" charset="0"/>
            </a:rPr>
            <a:t>Energy</a:t>
          </a:r>
          <a:endParaRPr lang="pt-BR" sz="2400" dirty="0">
            <a:latin typeface="Rockwell" panose="02060603020205020403" pitchFamily="18" charset="0"/>
          </a:endParaRPr>
        </a:p>
      </dgm:t>
    </dgm:pt>
    <dgm:pt modelId="{F0202C49-9DE1-4358-B348-8D4B84898084}" type="parTrans" cxnId="{54685E29-5844-4793-984C-5C569BF108E3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7B74D86E-C868-4384-ADD4-741FB068EA0F}" type="sibTrans" cxnId="{54685E29-5844-4793-984C-5C569BF108E3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6A810717-F9F4-4DA5-B7D7-891DC15E14E8}">
      <dgm:prSet phldrT="[Texto]" custT="1"/>
      <dgm:spPr/>
      <dgm:t>
        <a:bodyPr/>
        <a:lstStyle/>
        <a:p>
          <a:r>
            <a:rPr lang="pt-BR" sz="2400" dirty="0" err="1" smtClean="0">
              <a:latin typeface="Rockwell" panose="02060603020205020403" pitchFamily="18" charset="0"/>
            </a:rPr>
            <a:t>Buildings</a:t>
          </a:r>
          <a:endParaRPr lang="pt-BR" sz="2400" dirty="0">
            <a:latin typeface="Rockwell" panose="02060603020205020403" pitchFamily="18" charset="0"/>
          </a:endParaRPr>
        </a:p>
      </dgm:t>
    </dgm:pt>
    <dgm:pt modelId="{9A4A2910-4DFD-41EF-A0E3-3A9CD37D649D}" type="parTrans" cxnId="{2C6AAE4E-F9D5-4015-96EB-82B776B82DCE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B5A3BD43-2CB0-4D5E-8C20-6E1E6D081615}" type="sibTrans" cxnId="{2C6AAE4E-F9D5-4015-96EB-82B776B82DCE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83FE5B5A-5C31-4EB3-B3ED-5A7CF063E547}">
      <dgm:prSet phldrT="[Texto]" custT="1"/>
      <dgm:spPr/>
      <dgm:t>
        <a:bodyPr/>
        <a:lstStyle/>
        <a:p>
          <a:r>
            <a:rPr lang="pt-BR" sz="2400" dirty="0" err="1" smtClean="0">
              <a:latin typeface="Rockwell" panose="02060603020205020403" pitchFamily="18" charset="0"/>
            </a:rPr>
            <a:t>Mobility</a:t>
          </a:r>
          <a:endParaRPr lang="pt-BR" sz="2400" dirty="0" smtClean="0">
            <a:latin typeface="Rockwell" panose="02060603020205020403" pitchFamily="18" charset="0"/>
          </a:endParaRPr>
        </a:p>
      </dgm:t>
    </dgm:pt>
    <dgm:pt modelId="{56DCED96-ABC8-4027-ACDA-17332DC8F32A}" type="parTrans" cxnId="{F626B1A4-7288-4DCF-AB34-5FB2E57F25E8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88A67714-24C5-48AB-8BB7-4E813F50551A}" type="sibTrans" cxnId="{F626B1A4-7288-4DCF-AB34-5FB2E57F25E8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C7C06F69-C231-4C8F-83C4-C54D0153965A}">
      <dgm:prSet phldrT="[Texto]" custT="1"/>
      <dgm:spPr/>
      <dgm:t>
        <a:bodyPr/>
        <a:lstStyle/>
        <a:p>
          <a:r>
            <a:rPr lang="pt-BR" sz="2400" dirty="0" err="1" smtClean="0">
              <a:latin typeface="Rockwell" panose="02060603020205020403" pitchFamily="18" charset="0"/>
            </a:rPr>
            <a:t>Education</a:t>
          </a:r>
          <a:endParaRPr lang="pt-BR" sz="2400" dirty="0">
            <a:latin typeface="Rockwell" panose="02060603020205020403" pitchFamily="18" charset="0"/>
          </a:endParaRPr>
        </a:p>
      </dgm:t>
    </dgm:pt>
    <dgm:pt modelId="{E823A134-6C7D-4471-8C9F-AC78D6492A39}" type="parTrans" cxnId="{E0DE2947-7A4A-4EBC-B453-224CC452E611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13FE51FC-0DB7-4DDA-8076-D1B02343CB9A}" type="sibTrans" cxnId="{E0DE2947-7A4A-4EBC-B453-224CC452E611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A174C66F-5C37-48D8-8E4B-45DC3C65FAAC}">
      <dgm:prSet phldrT="[Texto]" custT="1"/>
      <dgm:spPr/>
      <dgm:t>
        <a:bodyPr/>
        <a:lstStyle/>
        <a:p>
          <a:r>
            <a:rPr lang="pt-BR" sz="2000" dirty="0" err="1" smtClean="0">
              <a:latin typeface="Rockwell" panose="02060603020205020403" pitchFamily="18" charset="0"/>
            </a:rPr>
            <a:t>Governance</a:t>
          </a:r>
          <a:endParaRPr lang="pt-BR" sz="2000" dirty="0">
            <a:latin typeface="Rockwell" panose="02060603020205020403" pitchFamily="18" charset="0"/>
          </a:endParaRPr>
        </a:p>
      </dgm:t>
    </dgm:pt>
    <dgm:pt modelId="{1758B044-CE2C-420A-9668-665E265E7FC4}" type="parTrans" cxnId="{8D9E0AF4-74F0-445B-B180-C653AC4D7536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355E475D-B144-4752-AB1F-13489D2DB361}" type="sibTrans" cxnId="{8D9E0AF4-74F0-445B-B180-C653AC4D7536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1BB4935F-7013-448A-BFB3-594A7140A8C5}">
      <dgm:prSet phldrT="[Texto]" custT="1"/>
      <dgm:spPr/>
      <dgm:t>
        <a:bodyPr/>
        <a:lstStyle/>
        <a:p>
          <a:r>
            <a:rPr lang="pt-BR" sz="2400" dirty="0" err="1" smtClean="0">
              <a:latin typeface="Rockwell" panose="02060603020205020403" pitchFamily="18" charset="0"/>
            </a:rPr>
            <a:t>Citizen</a:t>
          </a:r>
          <a:endParaRPr lang="pt-BR" sz="2400" dirty="0">
            <a:latin typeface="Rockwell" panose="02060603020205020403" pitchFamily="18" charset="0"/>
          </a:endParaRPr>
        </a:p>
      </dgm:t>
    </dgm:pt>
    <dgm:pt modelId="{07A7B02C-A4B5-4FB4-8F72-102086A78DEA}" type="parTrans" cxnId="{F817EBDE-5783-4422-8133-2E1FD80E42C9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C295DD73-E992-4CBF-993C-569ECD2B78EF}" type="sibTrans" cxnId="{F817EBDE-5783-4422-8133-2E1FD80E42C9}">
      <dgm:prSet/>
      <dgm:spPr/>
      <dgm:t>
        <a:bodyPr/>
        <a:lstStyle/>
        <a:p>
          <a:endParaRPr lang="pt-BR" sz="2400">
            <a:latin typeface="Rockwell" panose="02060603020205020403" pitchFamily="18" charset="0"/>
          </a:endParaRPr>
        </a:p>
      </dgm:t>
    </dgm:pt>
    <dgm:pt modelId="{2045A185-8EBD-4422-99FF-21734CBEB6B2}" type="pres">
      <dgm:prSet presAssocID="{5E9C7FB3-2545-4F18-B5AF-21E298DD11F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FC1C7F2C-00B9-43CD-B9AB-2910C3430302}" type="pres">
      <dgm:prSet presAssocID="{CED34BFA-7852-409E-A03F-122F5EE0D8E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ACEA4A-66BD-46CD-AE6F-97630A1F748B}" type="pres">
      <dgm:prSet presAssocID="{CED34BFA-7852-409E-A03F-122F5EE0D8E6}" presName="spNode" presStyleCnt="0"/>
      <dgm:spPr/>
    </dgm:pt>
    <dgm:pt modelId="{6FABBAC0-BD32-455C-B827-F2A4FD8C94AD}" type="pres">
      <dgm:prSet presAssocID="{7B74D86E-C868-4384-ADD4-741FB068EA0F}" presName="sibTrans" presStyleLbl="sibTrans1D1" presStyleIdx="0" presStyleCnt="6"/>
      <dgm:spPr/>
      <dgm:t>
        <a:bodyPr/>
        <a:lstStyle/>
        <a:p>
          <a:endParaRPr lang="pt-BR"/>
        </a:p>
      </dgm:t>
    </dgm:pt>
    <dgm:pt modelId="{319C1A4B-F63E-4E4F-A4AE-40B113BE0602}" type="pres">
      <dgm:prSet presAssocID="{6A810717-F9F4-4DA5-B7D7-891DC15E14E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5EA5DC-CE7F-4D7E-BC5F-636309109300}" type="pres">
      <dgm:prSet presAssocID="{6A810717-F9F4-4DA5-B7D7-891DC15E14E8}" presName="spNode" presStyleCnt="0"/>
      <dgm:spPr/>
    </dgm:pt>
    <dgm:pt modelId="{D81AD9D5-0B05-470A-A67E-15AF60FF4BAF}" type="pres">
      <dgm:prSet presAssocID="{B5A3BD43-2CB0-4D5E-8C20-6E1E6D081615}" presName="sibTrans" presStyleLbl="sibTrans1D1" presStyleIdx="1" presStyleCnt="6"/>
      <dgm:spPr/>
      <dgm:t>
        <a:bodyPr/>
        <a:lstStyle/>
        <a:p>
          <a:endParaRPr lang="pt-BR"/>
        </a:p>
      </dgm:t>
    </dgm:pt>
    <dgm:pt modelId="{A365AFD6-B114-481E-BB36-0EF939951D72}" type="pres">
      <dgm:prSet presAssocID="{83FE5B5A-5C31-4EB3-B3ED-5A7CF063E5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4956A0-2DB3-4BF6-A2D3-58948B3E2707}" type="pres">
      <dgm:prSet presAssocID="{83FE5B5A-5C31-4EB3-B3ED-5A7CF063E547}" presName="spNode" presStyleCnt="0"/>
      <dgm:spPr/>
    </dgm:pt>
    <dgm:pt modelId="{2272EC83-74CC-4D0B-81AE-2BDE40F4BAA9}" type="pres">
      <dgm:prSet presAssocID="{88A67714-24C5-48AB-8BB7-4E813F50551A}" presName="sibTrans" presStyleLbl="sibTrans1D1" presStyleIdx="2" presStyleCnt="6"/>
      <dgm:spPr/>
      <dgm:t>
        <a:bodyPr/>
        <a:lstStyle/>
        <a:p>
          <a:endParaRPr lang="pt-BR"/>
        </a:p>
      </dgm:t>
    </dgm:pt>
    <dgm:pt modelId="{E8BF2A2F-F17D-481E-AD86-E2E3208075BC}" type="pres">
      <dgm:prSet presAssocID="{C7C06F69-C231-4C8F-83C4-C54D0153965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E1B8FFE-351A-4890-BD08-D79783FA7244}" type="pres">
      <dgm:prSet presAssocID="{C7C06F69-C231-4C8F-83C4-C54D0153965A}" presName="spNode" presStyleCnt="0"/>
      <dgm:spPr/>
    </dgm:pt>
    <dgm:pt modelId="{5B532D0D-3917-42AF-86CF-6614DBBFF739}" type="pres">
      <dgm:prSet presAssocID="{13FE51FC-0DB7-4DDA-8076-D1B02343CB9A}" presName="sibTrans" presStyleLbl="sibTrans1D1" presStyleIdx="3" presStyleCnt="6"/>
      <dgm:spPr/>
      <dgm:t>
        <a:bodyPr/>
        <a:lstStyle/>
        <a:p>
          <a:endParaRPr lang="pt-BR"/>
        </a:p>
      </dgm:t>
    </dgm:pt>
    <dgm:pt modelId="{4550235D-9402-4F0D-B707-9215A4043CDB}" type="pres">
      <dgm:prSet presAssocID="{A174C66F-5C37-48D8-8E4B-45DC3C65FAA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E478FA0-7D15-486F-9D2C-51CFA496B34E}" type="pres">
      <dgm:prSet presAssocID="{A174C66F-5C37-48D8-8E4B-45DC3C65FAAC}" presName="spNode" presStyleCnt="0"/>
      <dgm:spPr/>
    </dgm:pt>
    <dgm:pt modelId="{675616AF-C822-42C4-BE01-255ED1853110}" type="pres">
      <dgm:prSet presAssocID="{355E475D-B144-4752-AB1F-13489D2DB361}" presName="sibTrans" presStyleLbl="sibTrans1D1" presStyleIdx="4" presStyleCnt="6"/>
      <dgm:spPr/>
      <dgm:t>
        <a:bodyPr/>
        <a:lstStyle/>
        <a:p>
          <a:endParaRPr lang="pt-BR"/>
        </a:p>
      </dgm:t>
    </dgm:pt>
    <dgm:pt modelId="{2496E113-9801-42CE-8599-A4D68C14157E}" type="pres">
      <dgm:prSet presAssocID="{1BB4935F-7013-448A-BFB3-594A7140A8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2286BD-2814-4E3F-9780-C110A923FF35}" type="pres">
      <dgm:prSet presAssocID="{1BB4935F-7013-448A-BFB3-594A7140A8C5}" presName="spNode" presStyleCnt="0"/>
      <dgm:spPr/>
    </dgm:pt>
    <dgm:pt modelId="{03F31758-80D2-4320-B161-961A7B252743}" type="pres">
      <dgm:prSet presAssocID="{C295DD73-E992-4CBF-993C-569ECD2B78EF}" presName="sibTrans" presStyleLbl="sibTrans1D1" presStyleIdx="5" presStyleCnt="6"/>
      <dgm:spPr/>
      <dgm:t>
        <a:bodyPr/>
        <a:lstStyle/>
        <a:p>
          <a:endParaRPr lang="pt-BR"/>
        </a:p>
      </dgm:t>
    </dgm:pt>
  </dgm:ptLst>
  <dgm:cxnLst>
    <dgm:cxn modelId="{158FBA8D-D1CD-4D82-B245-57B00CA87336}" type="presOf" srcId="{C295DD73-E992-4CBF-993C-569ECD2B78EF}" destId="{03F31758-80D2-4320-B161-961A7B252743}" srcOrd="0" destOrd="0" presId="urn:microsoft.com/office/officeart/2005/8/layout/cycle6"/>
    <dgm:cxn modelId="{AF783BDE-68FE-4CD6-9CB1-BE0C4CFB1129}" type="presOf" srcId="{1BB4935F-7013-448A-BFB3-594A7140A8C5}" destId="{2496E113-9801-42CE-8599-A4D68C14157E}" srcOrd="0" destOrd="0" presId="urn:microsoft.com/office/officeart/2005/8/layout/cycle6"/>
    <dgm:cxn modelId="{50FC999C-B179-402A-BCED-C0639A3CCFB4}" type="presOf" srcId="{88A67714-24C5-48AB-8BB7-4E813F50551A}" destId="{2272EC83-74CC-4D0B-81AE-2BDE40F4BAA9}" srcOrd="0" destOrd="0" presId="urn:microsoft.com/office/officeart/2005/8/layout/cycle6"/>
    <dgm:cxn modelId="{F817EBDE-5783-4422-8133-2E1FD80E42C9}" srcId="{5E9C7FB3-2545-4F18-B5AF-21E298DD11FD}" destId="{1BB4935F-7013-448A-BFB3-594A7140A8C5}" srcOrd="5" destOrd="0" parTransId="{07A7B02C-A4B5-4FB4-8F72-102086A78DEA}" sibTransId="{C295DD73-E992-4CBF-993C-569ECD2B78EF}"/>
    <dgm:cxn modelId="{F626B1A4-7288-4DCF-AB34-5FB2E57F25E8}" srcId="{5E9C7FB3-2545-4F18-B5AF-21E298DD11FD}" destId="{83FE5B5A-5C31-4EB3-B3ED-5A7CF063E547}" srcOrd="2" destOrd="0" parTransId="{56DCED96-ABC8-4027-ACDA-17332DC8F32A}" sibTransId="{88A67714-24C5-48AB-8BB7-4E813F50551A}"/>
    <dgm:cxn modelId="{2C6AAE4E-F9D5-4015-96EB-82B776B82DCE}" srcId="{5E9C7FB3-2545-4F18-B5AF-21E298DD11FD}" destId="{6A810717-F9F4-4DA5-B7D7-891DC15E14E8}" srcOrd="1" destOrd="0" parTransId="{9A4A2910-4DFD-41EF-A0E3-3A9CD37D649D}" sibTransId="{B5A3BD43-2CB0-4D5E-8C20-6E1E6D081615}"/>
    <dgm:cxn modelId="{3F9E4240-FFF9-4BC9-A9C7-5AA8EBCB322B}" type="presOf" srcId="{CED34BFA-7852-409E-A03F-122F5EE0D8E6}" destId="{FC1C7F2C-00B9-43CD-B9AB-2910C3430302}" srcOrd="0" destOrd="0" presId="urn:microsoft.com/office/officeart/2005/8/layout/cycle6"/>
    <dgm:cxn modelId="{973F981F-7E4E-4A53-8B24-0957B343D9A4}" type="presOf" srcId="{B5A3BD43-2CB0-4D5E-8C20-6E1E6D081615}" destId="{D81AD9D5-0B05-470A-A67E-15AF60FF4BAF}" srcOrd="0" destOrd="0" presId="urn:microsoft.com/office/officeart/2005/8/layout/cycle6"/>
    <dgm:cxn modelId="{7FA39C0E-8212-497E-99E9-29B4142F215E}" type="presOf" srcId="{13FE51FC-0DB7-4DDA-8076-D1B02343CB9A}" destId="{5B532D0D-3917-42AF-86CF-6614DBBFF739}" srcOrd="0" destOrd="0" presId="urn:microsoft.com/office/officeart/2005/8/layout/cycle6"/>
    <dgm:cxn modelId="{54685E29-5844-4793-984C-5C569BF108E3}" srcId="{5E9C7FB3-2545-4F18-B5AF-21E298DD11FD}" destId="{CED34BFA-7852-409E-A03F-122F5EE0D8E6}" srcOrd="0" destOrd="0" parTransId="{F0202C49-9DE1-4358-B348-8D4B84898084}" sibTransId="{7B74D86E-C868-4384-ADD4-741FB068EA0F}"/>
    <dgm:cxn modelId="{543D16F2-9F7A-4659-B798-F0522CE12935}" type="presOf" srcId="{355E475D-B144-4752-AB1F-13489D2DB361}" destId="{675616AF-C822-42C4-BE01-255ED1853110}" srcOrd="0" destOrd="0" presId="urn:microsoft.com/office/officeart/2005/8/layout/cycle6"/>
    <dgm:cxn modelId="{6F23E370-0783-4A91-8BF0-C3D547185747}" type="presOf" srcId="{7B74D86E-C868-4384-ADD4-741FB068EA0F}" destId="{6FABBAC0-BD32-455C-B827-F2A4FD8C94AD}" srcOrd="0" destOrd="0" presId="urn:microsoft.com/office/officeart/2005/8/layout/cycle6"/>
    <dgm:cxn modelId="{83B8C401-B761-472E-B181-3F66A8218F29}" type="presOf" srcId="{C7C06F69-C231-4C8F-83C4-C54D0153965A}" destId="{E8BF2A2F-F17D-481E-AD86-E2E3208075BC}" srcOrd="0" destOrd="0" presId="urn:microsoft.com/office/officeart/2005/8/layout/cycle6"/>
    <dgm:cxn modelId="{8D9E0AF4-74F0-445B-B180-C653AC4D7536}" srcId="{5E9C7FB3-2545-4F18-B5AF-21E298DD11FD}" destId="{A174C66F-5C37-48D8-8E4B-45DC3C65FAAC}" srcOrd="4" destOrd="0" parTransId="{1758B044-CE2C-420A-9668-665E265E7FC4}" sibTransId="{355E475D-B144-4752-AB1F-13489D2DB361}"/>
    <dgm:cxn modelId="{E0DE2947-7A4A-4EBC-B453-224CC452E611}" srcId="{5E9C7FB3-2545-4F18-B5AF-21E298DD11FD}" destId="{C7C06F69-C231-4C8F-83C4-C54D0153965A}" srcOrd="3" destOrd="0" parTransId="{E823A134-6C7D-4471-8C9F-AC78D6492A39}" sibTransId="{13FE51FC-0DB7-4DDA-8076-D1B02343CB9A}"/>
    <dgm:cxn modelId="{00933F2A-36C4-4EDF-B028-ECEBD35B7951}" type="presOf" srcId="{5E9C7FB3-2545-4F18-B5AF-21E298DD11FD}" destId="{2045A185-8EBD-4422-99FF-21734CBEB6B2}" srcOrd="0" destOrd="0" presId="urn:microsoft.com/office/officeart/2005/8/layout/cycle6"/>
    <dgm:cxn modelId="{436BF094-1C52-4D1C-B08E-DEE4914C9C3A}" type="presOf" srcId="{A174C66F-5C37-48D8-8E4B-45DC3C65FAAC}" destId="{4550235D-9402-4F0D-B707-9215A4043CDB}" srcOrd="0" destOrd="0" presId="urn:microsoft.com/office/officeart/2005/8/layout/cycle6"/>
    <dgm:cxn modelId="{0B8A5788-FD94-48EB-99F9-97E09D9A03D2}" type="presOf" srcId="{83FE5B5A-5C31-4EB3-B3ED-5A7CF063E547}" destId="{A365AFD6-B114-481E-BB36-0EF939951D72}" srcOrd="0" destOrd="0" presId="urn:microsoft.com/office/officeart/2005/8/layout/cycle6"/>
    <dgm:cxn modelId="{3ECFAD62-8951-4C2F-88EB-A5937418A96F}" type="presOf" srcId="{6A810717-F9F4-4DA5-B7D7-891DC15E14E8}" destId="{319C1A4B-F63E-4E4F-A4AE-40B113BE0602}" srcOrd="0" destOrd="0" presId="urn:microsoft.com/office/officeart/2005/8/layout/cycle6"/>
    <dgm:cxn modelId="{453D4DB8-708C-4112-9A40-8AFEA51C19BF}" type="presParOf" srcId="{2045A185-8EBD-4422-99FF-21734CBEB6B2}" destId="{FC1C7F2C-00B9-43CD-B9AB-2910C3430302}" srcOrd="0" destOrd="0" presId="urn:microsoft.com/office/officeart/2005/8/layout/cycle6"/>
    <dgm:cxn modelId="{3781E6ED-4ED2-4123-9E49-9F33C1DBE443}" type="presParOf" srcId="{2045A185-8EBD-4422-99FF-21734CBEB6B2}" destId="{CFACEA4A-66BD-46CD-AE6F-97630A1F748B}" srcOrd="1" destOrd="0" presId="urn:microsoft.com/office/officeart/2005/8/layout/cycle6"/>
    <dgm:cxn modelId="{1853B8B3-2F01-4299-BC71-C0D33D2060DB}" type="presParOf" srcId="{2045A185-8EBD-4422-99FF-21734CBEB6B2}" destId="{6FABBAC0-BD32-455C-B827-F2A4FD8C94AD}" srcOrd="2" destOrd="0" presId="urn:microsoft.com/office/officeart/2005/8/layout/cycle6"/>
    <dgm:cxn modelId="{BE635FC5-3441-43B8-8C20-459B3C560F33}" type="presParOf" srcId="{2045A185-8EBD-4422-99FF-21734CBEB6B2}" destId="{319C1A4B-F63E-4E4F-A4AE-40B113BE0602}" srcOrd="3" destOrd="0" presId="urn:microsoft.com/office/officeart/2005/8/layout/cycle6"/>
    <dgm:cxn modelId="{6F98855E-39A0-4C25-8924-8CC5BC5FA243}" type="presParOf" srcId="{2045A185-8EBD-4422-99FF-21734CBEB6B2}" destId="{BD5EA5DC-CE7F-4D7E-BC5F-636309109300}" srcOrd="4" destOrd="0" presId="urn:microsoft.com/office/officeart/2005/8/layout/cycle6"/>
    <dgm:cxn modelId="{AF63DFDC-7110-4DB4-90CB-9C822A851B09}" type="presParOf" srcId="{2045A185-8EBD-4422-99FF-21734CBEB6B2}" destId="{D81AD9D5-0B05-470A-A67E-15AF60FF4BAF}" srcOrd="5" destOrd="0" presId="urn:microsoft.com/office/officeart/2005/8/layout/cycle6"/>
    <dgm:cxn modelId="{50AA01A4-8780-4366-8C21-6E7DA9DB34DD}" type="presParOf" srcId="{2045A185-8EBD-4422-99FF-21734CBEB6B2}" destId="{A365AFD6-B114-481E-BB36-0EF939951D72}" srcOrd="6" destOrd="0" presId="urn:microsoft.com/office/officeart/2005/8/layout/cycle6"/>
    <dgm:cxn modelId="{9313ADAB-7F67-495E-AC83-5423483103ED}" type="presParOf" srcId="{2045A185-8EBD-4422-99FF-21734CBEB6B2}" destId="{C64956A0-2DB3-4BF6-A2D3-58948B3E2707}" srcOrd="7" destOrd="0" presId="urn:microsoft.com/office/officeart/2005/8/layout/cycle6"/>
    <dgm:cxn modelId="{2363588B-F2FD-4E9C-95F9-21030D874B53}" type="presParOf" srcId="{2045A185-8EBD-4422-99FF-21734CBEB6B2}" destId="{2272EC83-74CC-4D0B-81AE-2BDE40F4BAA9}" srcOrd="8" destOrd="0" presId="urn:microsoft.com/office/officeart/2005/8/layout/cycle6"/>
    <dgm:cxn modelId="{629F1CC1-516E-461C-8529-ACEDC8879913}" type="presParOf" srcId="{2045A185-8EBD-4422-99FF-21734CBEB6B2}" destId="{E8BF2A2F-F17D-481E-AD86-E2E3208075BC}" srcOrd="9" destOrd="0" presId="urn:microsoft.com/office/officeart/2005/8/layout/cycle6"/>
    <dgm:cxn modelId="{C8A40EAF-B0B1-4C55-93C8-431CE6DF6462}" type="presParOf" srcId="{2045A185-8EBD-4422-99FF-21734CBEB6B2}" destId="{4E1B8FFE-351A-4890-BD08-D79783FA7244}" srcOrd="10" destOrd="0" presId="urn:microsoft.com/office/officeart/2005/8/layout/cycle6"/>
    <dgm:cxn modelId="{BFF777B3-4E08-467F-A136-2BFD93137ADB}" type="presParOf" srcId="{2045A185-8EBD-4422-99FF-21734CBEB6B2}" destId="{5B532D0D-3917-42AF-86CF-6614DBBFF739}" srcOrd="11" destOrd="0" presId="urn:microsoft.com/office/officeart/2005/8/layout/cycle6"/>
    <dgm:cxn modelId="{4ED338AE-C0AE-47FB-A676-C42F5AC28ECE}" type="presParOf" srcId="{2045A185-8EBD-4422-99FF-21734CBEB6B2}" destId="{4550235D-9402-4F0D-B707-9215A4043CDB}" srcOrd="12" destOrd="0" presId="urn:microsoft.com/office/officeart/2005/8/layout/cycle6"/>
    <dgm:cxn modelId="{CCBA5AAD-8B09-4145-8B03-FEA47699C13B}" type="presParOf" srcId="{2045A185-8EBD-4422-99FF-21734CBEB6B2}" destId="{4E478FA0-7D15-486F-9D2C-51CFA496B34E}" srcOrd="13" destOrd="0" presId="urn:microsoft.com/office/officeart/2005/8/layout/cycle6"/>
    <dgm:cxn modelId="{C79ED288-FF1A-469E-BCFE-EC57084F8BF7}" type="presParOf" srcId="{2045A185-8EBD-4422-99FF-21734CBEB6B2}" destId="{675616AF-C822-42C4-BE01-255ED1853110}" srcOrd="14" destOrd="0" presId="urn:microsoft.com/office/officeart/2005/8/layout/cycle6"/>
    <dgm:cxn modelId="{A2715AC1-CCF9-42B0-A1C9-D9EE6166BE9F}" type="presParOf" srcId="{2045A185-8EBD-4422-99FF-21734CBEB6B2}" destId="{2496E113-9801-42CE-8599-A4D68C14157E}" srcOrd="15" destOrd="0" presId="urn:microsoft.com/office/officeart/2005/8/layout/cycle6"/>
    <dgm:cxn modelId="{F90A6D57-4730-46D3-B97D-3C6DC2593274}" type="presParOf" srcId="{2045A185-8EBD-4422-99FF-21734CBEB6B2}" destId="{792286BD-2814-4E3F-9780-C110A923FF35}" srcOrd="16" destOrd="0" presId="urn:microsoft.com/office/officeart/2005/8/layout/cycle6"/>
    <dgm:cxn modelId="{9EC9D139-97D8-4847-A154-6000B60EACBF}" type="presParOf" srcId="{2045A185-8EBD-4422-99FF-21734CBEB6B2}" destId="{03F31758-80D2-4320-B161-961A7B252743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07CFEB-EBEF-40B5-BA76-6AD4C371BC6A}" type="doc">
      <dgm:prSet loTypeId="urn:microsoft.com/office/officeart/2005/8/layout/pyramid2" loCatId="list" qsTypeId="urn:microsoft.com/office/officeart/2005/8/quickstyle/3d5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026F09E5-428C-47DB-930D-C9458F7C45B9}">
      <dgm:prSet phldrT="[Texto]" custT="1"/>
      <dgm:spPr/>
      <dgm:t>
        <a:bodyPr lIns="0" tIns="0" rIns="0" bIns="0"/>
        <a:lstStyle/>
        <a:p>
          <a:r>
            <a:rPr lang="pt-BR" sz="3200" b="1" dirty="0" smtClean="0">
              <a:latin typeface="Rockwell" panose="02060603020205020403" pitchFamily="18" charset="0"/>
            </a:rPr>
            <a:t>Big data</a:t>
          </a:r>
          <a:endParaRPr lang="pt-BR" sz="3200" b="1" dirty="0">
            <a:latin typeface="Rockwell" panose="02060603020205020403" pitchFamily="18" charset="0"/>
          </a:endParaRPr>
        </a:p>
      </dgm:t>
    </dgm:pt>
    <dgm:pt modelId="{36E7464D-54D0-4A3A-993D-DFA44672C440}" type="parTrans" cxnId="{9037C3BA-CD9B-4A2E-853B-F57B2A795A27}">
      <dgm:prSet/>
      <dgm:spPr/>
      <dgm:t>
        <a:bodyPr/>
        <a:lstStyle/>
        <a:p>
          <a:endParaRPr lang="pt-BR" sz="3200">
            <a:latin typeface="Rockwell" panose="02060603020205020403" pitchFamily="18" charset="0"/>
          </a:endParaRPr>
        </a:p>
      </dgm:t>
    </dgm:pt>
    <dgm:pt modelId="{BCFD37EF-BF17-44DC-A835-1DBFCFEFE580}" type="sibTrans" cxnId="{9037C3BA-CD9B-4A2E-853B-F57B2A795A27}">
      <dgm:prSet custT="1"/>
      <dgm:spPr/>
      <dgm:t>
        <a:bodyPr/>
        <a:lstStyle/>
        <a:p>
          <a:endParaRPr lang="pt-BR"/>
        </a:p>
      </dgm:t>
    </dgm:pt>
    <dgm:pt modelId="{10B3ABD2-8893-4E52-9CC7-4898969A1AB9}">
      <dgm:prSet phldrT="[Texto]" custT="1"/>
      <dgm:spPr/>
      <dgm:t>
        <a:bodyPr/>
        <a:lstStyle/>
        <a:p>
          <a:r>
            <a:rPr lang="pt-BR" sz="3200" b="1" dirty="0" smtClean="0">
              <a:latin typeface="Rockwell" panose="02060603020205020403" pitchFamily="18" charset="0"/>
            </a:rPr>
            <a:t>IA</a:t>
          </a:r>
          <a:endParaRPr lang="pt-BR" sz="3200" b="1" dirty="0">
            <a:latin typeface="Rockwell" panose="02060603020205020403" pitchFamily="18" charset="0"/>
          </a:endParaRPr>
        </a:p>
      </dgm:t>
    </dgm:pt>
    <dgm:pt modelId="{684297E8-EED2-42B0-BCA2-03EBE939D32F}" type="parTrans" cxnId="{09A76FE0-B380-48BB-9634-2DD0A12522F0}">
      <dgm:prSet/>
      <dgm:spPr/>
      <dgm:t>
        <a:bodyPr/>
        <a:lstStyle/>
        <a:p>
          <a:endParaRPr lang="pt-BR" sz="3200">
            <a:latin typeface="Rockwell" panose="02060603020205020403" pitchFamily="18" charset="0"/>
          </a:endParaRPr>
        </a:p>
      </dgm:t>
    </dgm:pt>
    <dgm:pt modelId="{EB9644F7-3CE6-474A-8329-0801F4731FFD}" type="sibTrans" cxnId="{09A76FE0-B380-48BB-9634-2DD0A12522F0}">
      <dgm:prSet custT="1"/>
      <dgm:spPr/>
      <dgm:t>
        <a:bodyPr/>
        <a:lstStyle/>
        <a:p>
          <a:endParaRPr lang="pt-BR"/>
        </a:p>
      </dgm:t>
    </dgm:pt>
    <dgm:pt modelId="{AE745E8F-E704-4E0B-8588-F14FD368F96B}">
      <dgm:prSet phldrT="[Texto]" custT="1"/>
      <dgm:spPr/>
      <dgm:t>
        <a:bodyPr lIns="0" tIns="0" rIns="0" bIns="0"/>
        <a:lstStyle/>
        <a:p>
          <a:r>
            <a:rPr lang="pt-BR" sz="2900" b="1" dirty="0" smtClean="0">
              <a:latin typeface="Rockwell" panose="02060603020205020403" pitchFamily="18" charset="0"/>
            </a:rPr>
            <a:t>Mobile</a:t>
          </a:r>
          <a:endParaRPr lang="pt-BR" sz="2900" b="1" dirty="0">
            <a:latin typeface="Rockwell" panose="02060603020205020403" pitchFamily="18" charset="0"/>
          </a:endParaRPr>
        </a:p>
      </dgm:t>
    </dgm:pt>
    <dgm:pt modelId="{90557C72-19B6-4A5A-8D96-DF93418673BB}" type="parTrans" cxnId="{062C6165-43EE-4927-BFEA-D56A3268EB8B}">
      <dgm:prSet/>
      <dgm:spPr/>
      <dgm:t>
        <a:bodyPr/>
        <a:lstStyle/>
        <a:p>
          <a:endParaRPr lang="pt-BR" sz="3200"/>
        </a:p>
      </dgm:t>
    </dgm:pt>
    <dgm:pt modelId="{CA45E67C-09C1-49A3-90AC-B28A3D19025D}" type="sibTrans" cxnId="{062C6165-43EE-4927-BFEA-D56A3268EB8B}">
      <dgm:prSet/>
      <dgm:spPr/>
      <dgm:t>
        <a:bodyPr/>
        <a:lstStyle/>
        <a:p>
          <a:endParaRPr lang="pt-BR" sz="3200"/>
        </a:p>
      </dgm:t>
    </dgm:pt>
    <dgm:pt modelId="{A5F6A43C-F819-47F9-8266-62CCCA7AFE23}">
      <dgm:prSet phldrT="[Texto]" custT="1"/>
      <dgm:spPr/>
      <dgm:t>
        <a:bodyPr lIns="0" tIns="0" rIns="0" bIns="0"/>
        <a:lstStyle/>
        <a:p>
          <a:r>
            <a:rPr lang="pt-BR" sz="3200" b="1" dirty="0" err="1" smtClean="0">
              <a:latin typeface="Rockwell" panose="02060603020205020403" pitchFamily="18" charset="0"/>
            </a:rPr>
            <a:t>Cloud</a:t>
          </a:r>
          <a:endParaRPr lang="pt-BR" sz="3200" b="1" dirty="0">
            <a:latin typeface="Rockwell" panose="02060603020205020403" pitchFamily="18" charset="0"/>
          </a:endParaRPr>
        </a:p>
      </dgm:t>
    </dgm:pt>
    <dgm:pt modelId="{BA68301C-F7AB-4648-8897-A91E7F30950B}" type="parTrans" cxnId="{13D52955-5FFB-42F5-92B1-B48B2FEC31FB}">
      <dgm:prSet/>
      <dgm:spPr/>
      <dgm:t>
        <a:bodyPr/>
        <a:lstStyle/>
        <a:p>
          <a:endParaRPr lang="pt-BR" sz="3200"/>
        </a:p>
      </dgm:t>
    </dgm:pt>
    <dgm:pt modelId="{482FBB41-3303-4426-84CC-2034B91944EB}" type="sibTrans" cxnId="{13D52955-5FFB-42F5-92B1-B48B2FEC31FB}">
      <dgm:prSet/>
      <dgm:spPr/>
      <dgm:t>
        <a:bodyPr/>
        <a:lstStyle/>
        <a:p>
          <a:endParaRPr lang="pt-BR" sz="3200"/>
        </a:p>
      </dgm:t>
    </dgm:pt>
    <dgm:pt modelId="{117B7B4E-A203-4DDC-B4C5-2A00724A2333}">
      <dgm:prSet phldrT="[Texto]" custT="1"/>
      <dgm:spPr/>
      <dgm:t>
        <a:bodyPr/>
        <a:lstStyle/>
        <a:p>
          <a:r>
            <a:rPr lang="pt-BR" sz="3200" b="1" dirty="0" smtClean="0">
              <a:latin typeface="Rockwell" panose="02060603020205020403" pitchFamily="18" charset="0"/>
            </a:rPr>
            <a:t>IOT</a:t>
          </a:r>
          <a:endParaRPr lang="pt-BR" sz="3200" b="1" dirty="0">
            <a:latin typeface="Rockwell" panose="02060603020205020403" pitchFamily="18" charset="0"/>
          </a:endParaRPr>
        </a:p>
      </dgm:t>
    </dgm:pt>
    <dgm:pt modelId="{DF8781BB-D9AB-497A-8016-080BF270DDF8}" type="parTrans" cxnId="{B547D7A2-8508-45C0-8E46-9230E0217807}">
      <dgm:prSet/>
      <dgm:spPr/>
      <dgm:t>
        <a:bodyPr/>
        <a:lstStyle/>
        <a:p>
          <a:endParaRPr lang="pt-BR" sz="3200"/>
        </a:p>
      </dgm:t>
    </dgm:pt>
    <dgm:pt modelId="{D550AD1D-1BDC-4A2F-83C5-4AA78B55FACA}" type="sibTrans" cxnId="{B547D7A2-8508-45C0-8E46-9230E0217807}">
      <dgm:prSet/>
      <dgm:spPr/>
      <dgm:t>
        <a:bodyPr/>
        <a:lstStyle/>
        <a:p>
          <a:endParaRPr lang="pt-BR" sz="3200"/>
        </a:p>
      </dgm:t>
    </dgm:pt>
    <dgm:pt modelId="{2EE8560D-84CF-4C2B-86FC-302054DB882A}" type="pres">
      <dgm:prSet presAssocID="{4207CFEB-EBEF-40B5-BA76-6AD4C371BC6A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18DAAB20-1371-4E5D-A8F8-ECF57AF6ECDD}" type="pres">
      <dgm:prSet presAssocID="{4207CFEB-EBEF-40B5-BA76-6AD4C371BC6A}" presName="pyramid" presStyleLbl="node1" presStyleIdx="0" presStyleCnt="1" custLinFactNeighborY="-210"/>
      <dgm:spPr/>
      <dgm:t>
        <a:bodyPr/>
        <a:lstStyle/>
        <a:p>
          <a:endParaRPr lang="pt-BR"/>
        </a:p>
      </dgm:t>
    </dgm:pt>
    <dgm:pt modelId="{3A0EADB9-7F9C-49D8-A44C-517792D26F87}" type="pres">
      <dgm:prSet presAssocID="{4207CFEB-EBEF-40B5-BA76-6AD4C371BC6A}" presName="theList" presStyleCnt="0"/>
      <dgm:spPr/>
      <dgm:t>
        <a:bodyPr/>
        <a:lstStyle/>
        <a:p>
          <a:endParaRPr lang="pt-BR"/>
        </a:p>
      </dgm:t>
    </dgm:pt>
    <dgm:pt modelId="{97F206D7-5C40-457E-B9A4-2FF10431EFB3}" type="pres">
      <dgm:prSet presAssocID="{AE745E8F-E704-4E0B-8588-F14FD368F96B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8D37B0-9DF5-491C-8147-AACA14E933CA}" type="pres">
      <dgm:prSet presAssocID="{AE745E8F-E704-4E0B-8588-F14FD368F96B}" presName="aSpace" presStyleCnt="0"/>
      <dgm:spPr/>
      <dgm:t>
        <a:bodyPr/>
        <a:lstStyle/>
        <a:p>
          <a:endParaRPr lang="pt-BR"/>
        </a:p>
      </dgm:t>
    </dgm:pt>
    <dgm:pt modelId="{AD039F7B-7061-4353-BA09-1B7124A607E5}" type="pres">
      <dgm:prSet presAssocID="{A5F6A43C-F819-47F9-8266-62CCCA7AFE23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CA9322-EA53-430F-8DDC-30857D896356}" type="pres">
      <dgm:prSet presAssocID="{A5F6A43C-F819-47F9-8266-62CCCA7AFE23}" presName="aSpace" presStyleCnt="0"/>
      <dgm:spPr/>
      <dgm:t>
        <a:bodyPr/>
        <a:lstStyle/>
        <a:p>
          <a:endParaRPr lang="pt-BR"/>
        </a:p>
      </dgm:t>
    </dgm:pt>
    <dgm:pt modelId="{3CDEE2D4-4DB3-4A13-A463-758A8DA27057}" type="pres">
      <dgm:prSet presAssocID="{026F09E5-428C-47DB-930D-C9458F7C45B9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F81CC5-331A-4D5B-BC11-EEB3E8439DF3}" type="pres">
      <dgm:prSet presAssocID="{026F09E5-428C-47DB-930D-C9458F7C45B9}" presName="aSpace" presStyleCnt="0"/>
      <dgm:spPr/>
      <dgm:t>
        <a:bodyPr/>
        <a:lstStyle/>
        <a:p>
          <a:endParaRPr lang="pt-BR"/>
        </a:p>
      </dgm:t>
    </dgm:pt>
    <dgm:pt modelId="{F91D63C3-005D-4BD0-96C9-35DB344D8BDF}" type="pres">
      <dgm:prSet presAssocID="{10B3ABD2-8893-4E52-9CC7-4898969A1AB9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28360D3-15AE-42A1-9887-16CCEACA9345}" type="pres">
      <dgm:prSet presAssocID="{10B3ABD2-8893-4E52-9CC7-4898969A1AB9}" presName="aSpace" presStyleCnt="0"/>
      <dgm:spPr/>
      <dgm:t>
        <a:bodyPr/>
        <a:lstStyle/>
        <a:p>
          <a:endParaRPr lang="pt-BR"/>
        </a:p>
      </dgm:t>
    </dgm:pt>
    <dgm:pt modelId="{40A3151A-08D1-48EF-A507-E3728CF26AB1}" type="pres">
      <dgm:prSet presAssocID="{117B7B4E-A203-4DDC-B4C5-2A00724A2333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0CCEC5-8EB7-4B50-969B-07278FB78274}" type="pres">
      <dgm:prSet presAssocID="{117B7B4E-A203-4DDC-B4C5-2A00724A2333}" presName="aSpace" presStyleCnt="0"/>
      <dgm:spPr/>
      <dgm:t>
        <a:bodyPr/>
        <a:lstStyle/>
        <a:p>
          <a:endParaRPr lang="pt-BR"/>
        </a:p>
      </dgm:t>
    </dgm:pt>
  </dgm:ptLst>
  <dgm:cxnLst>
    <dgm:cxn modelId="{B0E75639-F284-4B9C-9832-6D7CB28C90A1}" type="presOf" srcId="{117B7B4E-A203-4DDC-B4C5-2A00724A2333}" destId="{40A3151A-08D1-48EF-A507-E3728CF26AB1}" srcOrd="0" destOrd="0" presId="urn:microsoft.com/office/officeart/2005/8/layout/pyramid2"/>
    <dgm:cxn modelId="{E557571E-5AB2-49EE-B6A3-826D639DED84}" type="presOf" srcId="{A5F6A43C-F819-47F9-8266-62CCCA7AFE23}" destId="{AD039F7B-7061-4353-BA09-1B7124A607E5}" srcOrd="0" destOrd="0" presId="urn:microsoft.com/office/officeart/2005/8/layout/pyramid2"/>
    <dgm:cxn modelId="{13D52955-5FFB-42F5-92B1-B48B2FEC31FB}" srcId="{4207CFEB-EBEF-40B5-BA76-6AD4C371BC6A}" destId="{A5F6A43C-F819-47F9-8266-62CCCA7AFE23}" srcOrd="1" destOrd="0" parTransId="{BA68301C-F7AB-4648-8897-A91E7F30950B}" sibTransId="{482FBB41-3303-4426-84CC-2034B91944EB}"/>
    <dgm:cxn modelId="{9037C3BA-CD9B-4A2E-853B-F57B2A795A27}" srcId="{4207CFEB-EBEF-40B5-BA76-6AD4C371BC6A}" destId="{026F09E5-428C-47DB-930D-C9458F7C45B9}" srcOrd="2" destOrd="0" parTransId="{36E7464D-54D0-4A3A-993D-DFA44672C440}" sibTransId="{BCFD37EF-BF17-44DC-A835-1DBFCFEFE580}"/>
    <dgm:cxn modelId="{1ECAB857-A05D-4935-9604-F456A6B31F43}" type="presOf" srcId="{10B3ABD2-8893-4E52-9CC7-4898969A1AB9}" destId="{F91D63C3-005D-4BD0-96C9-35DB344D8BDF}" srcOrd="0" destOrd="0" presId="urn:microsoft.com/office/officeart/2005/8/layout/pyramid2"/>
    <dgm:cxn modelId="{B547D7A2-8508-45C0-8E46-9230E0217807}" srcId="{4207CFEB-EBEF-40B5-BA76-6AD4C371BC6A}" destId="{117B7B4E-A203-4DDC-B4C5-2A00724A2333}" srcOrd="4" destOrd="0" parTransId="{DF8781BB-D9AB-497A-8016-080BF270DDF8}" sibTransId="{D550AD1D-1BDC-4A2F-83C5-4AA78B55FACA}"/>
    <dgm:cxn modelId="{E961E0EA-6669-4584-9F33-9E51C9BFD35E}" type="presOf" srcId="{4207CFEB-EBEF-40B5-BA76-6AD4C371BC6A}" destId="{2EE8560D-84CF-4C2B-86FC-302054DB882A}" srcOrd="0" destOrd="0" presId="urn:microsoft.com/office/officeart/2005/8/layout/pyramid2"/>
    <dgm:cxn modelId="{062C6165-43EE-4927-BFEA-D56A3268EB8B}" srcId="{4207CFEB-EBEF-40B5-BA76-6AD4C371BC6A}" destId="{AE745E8F-E704-4E0B-8588-F14FD368F96B}" srcOrd="0" destOrd="0" parTransId="{90557C72-19B6-4A5A-8D96-DF93418673BB}" sibTransId="{CA45E67C-09C1-49A3-90AC-B28A3D19025D}"/>
    <dgm:cxn modelId="{14CCB126-0409-4D9B-BA6F-9BD70548BCFB}" type="presOf" srcId="{026F09E5-428C-47DB-930D-C9458F7C45B9}" destId="{3CDEE2D4-4DB3-4A13-A463-758A8DA27057}" srcOrd="0" destOrd="0" presId="urn:microsoft.com/office/officeart/2005/8/layout/pyramid2"/>
    <dgm:cxn modelId="{09A76FE0-B380-48BB-9634-2DD0A12522F0}" srcId="{4207CFEB-EBEF-40B5-BA76-6AD4C371BC6A}" destId="{10B3ABD2-8893-4E52-9CC7-4898969A1AB9}" srcOrd="3" destOrd="0" parTransId="{684297E8-EED2-42B0-BCA2-03EBE939D32F}" sibTransId="{EB9644F7-3CE6-474A-8329-0801F4731FFD}"/>
    <dgm:cxn modelId="{46FA9499-0135-4680-9AAE-0E5461C2365F}" type="presOf" srcId="{AE745E8F-E704-4E0B-8588-F14FD368F96B}" destId="{97F206D7-5C40-457E-B9A4-2FF10431EFB3}" srcOrd="0" destOrd="0" presId="urn:microsoft.com/office/officeart/2005/8/layout/pyramid2"/>
    <dgm:cxn modelId="{06338895-4964-447F-A435-6BA078E5151E}" type="presParOf" srcId="{2EE8560D-84CF-4C2B-86FC-302054DB882A}" destId="{18DAAB20-1371-4E5D-A8F8-ECF57AF6ECDD}" srcOrd="0" destOrd="0" presId="urn:microsoft.com/office/officeart/2005/8/layout/pyramid2"/>
    <dgm:cxn modelId="{AC4908BB-88DC-4090-891C-8FEFE1E9E017}" type="presParOf" srcId="{2EE8560D-84CF-4C2B-86FC-302054DB882A}" destId="{3A0EADB9-7F9C-49D8-A44C-517792D26F87}" srcOrd="1" destOrd="0" presId="urn:microsoft.com/office/officeart/2005/8/layout/pyramid2"/>
    <dgm:cxn modelId="{DC97F6BC-880E-4601-914D-C2EF770037EE}" type="presParOf" srcId="{3A0EADB9-7F9C-49D8-A44C-517792D26F87}" destId="{97F206D7-5C40-457E-B9A4-2FF10431EFB3}" srcOrd="0" destOrd="0" presId="urn:microsoft.com/office/officeart/2005/8/layout/pyramid2"/>
    <dgm:cxn modelId="{52FB235A-4553-47CA-A717-D9C2E1D647C9}" type="presParOf" srcId="{3A0EADB9-7F9C-49D8-A44C-517792D26F87}" destId="{898D37B0-9DF5-491C-8147-AACA14E933CA}" srcOrd="1" destOrd="0" presId="urn:microsoft.com/office/officeart/2005/8/layout/pyramid2"/>
    <dgm:cxn modelId="{4BF1AED9-3A1B-4D13-9A0A-AC4E856FF973}" type="presParOf" srcId="{3A0EADB9-7F9C-49D8-A44C-517792D26F87}" destId="{AD039F7B-7061-4353-BA09-1B7124A607E5}" srcOrd="2" destOrd="0" presId="urn:microsoft.com/office/officeart/2005/8/layout/pyramid2"/>
    <dgm:cxn modelId="{337994FF-0587-4FB8-95DA-3D7A22FEA420}" type="presParOf" srcId="{3A0EADB9-7F9C-49D8-A44C-517792D26F87}" destId="{98CA9322-EA53-430F-8DDC-30857D896356}" srcOrd="3" destOrd="0" presId="urn:microsoft.com/office/officeart/2005/8/layout/pyramid2"/>
    <dgm:cxn modelId="{A805CAAA-E375-4C8B-8004-63218F2C1600}" type="presParOf" srcId="{3A0EADB9-7F9C-49D8-A44C-517792D26F87}" destId="{3CDEE2D4-4DB3-4A13-A463-758A8DA27057}" srcOrd="4" destOrd="0" presId="urn:microsoft.com/office/officeart/2005/8/layout/pyramid2"/>
    <dgm:cxn modelId="{93148035-98C0-4E24-BCDF-C8F64534111B}" type="presParOf" srcId="{3A0EADB9-7F9C-49D8-A44C-517792D26F87}" destId="{3EF81CC5-331A-4D5B-BC11-EEB3E8439DF3}" srcOrd="5" destOrd="0" presId="urn:microsoft.com/office/officeart/2005/8/layout/pyramid2"/>
    <dgm:cxn modelId="{37F6EAE6-E290-4289-8850-81EB27AE28EC}" type="presParOf" srcId="{3A0EADB9-7F9C-49D8-A44C-517792D26F87}" destId="{F91D63C3-005D-4BD0-96C9-35DB344D8BDF}" srcOrd="6" destOrd="0" presId="urn:microsoft.com/office/officeart/2005/8/layout/pyramid2"/>
    <dgm:cxn modelId="{9314A00D-8D6A-43BD-9A80-729397986650}" type="presParOf" srcId="{3A0EADB9-7F9C-49D8-A44C-517792D26F87}" destId="{228360D3-15AE-42A1-9887-16CCEACA9345}" srcOrd="7" destOrd="0" presId="urn:microsoft.com/office/officeart/2005/8/layout/pyramid2"/>
    <dgm:cxn modelId="{CCC4CD85-E177-4F9F-802C-5B5A7FCC7258}" type="presParOf" srcId="{3A0EADB9-7F9C-49D8-A44C-517792D26F87}" destId="{40A3151A-08D1-48EF-A507-E3728CF26AB1}" srcOrd="8" destOrd="0" presId="urn:microsoft.com/office/officeart/2005/8/layout/pyramid2"/>
    <dgm:cxn modelId="{DB8C122F-BC85-4FFB-B52A-5D064CE0834E}" type="presParOf" srcId="{3A0EADB9-7F9C-49D8-A44C-517792D26F87}" destId="{5E0CCEC5-8EB7-4B50-969B-07278FB78274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02D8A-C6A6-4177-86DF-3A112F77C8A6}">
      <dsp:nvSpPr>
        <dsp:cNvPr id="0" name=""/>
        <dsp:cNvSpPr/>
      </dsp:nvSpPr>
      <dsp:spPr>
        <a:xfrm>
          <a:off x="0" y="423680"/>
          <a:ext cx="2971009" cy="1782605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err="1" smtClean="0">
              <a:latin typeface="Rockwell" panose="02060603020205020403" pitchFamily="18" charset="0"/>
            </a:rPr>
            <a:t>Machine</a:t>
          </a:r>
          <a:r>
            <a:rPr lang="pt-BR" sz="2600" kern="1200" dirty="0" smtClean="0">
              <a:latin typeface="Rockwell" panose="02060603020205020403" pitchFamily="18" charset="0"/>
            </a:rPr>
            <a:t> </a:t>
          </a:r>
          <a:r>
            <a:rPr lang="pt-BR" sz="2600" kern="1200" dirty="0" err="1" smtClean="0">
              <a:latin typeface="Rockwell" panose="02060603020205020403" pitchFamily="18" charset="0"/>
            </a:rPr>
            <a:t>to</a:t>
          </a:r>
          <a:r>
            <a:rPr lang="pt-BR" sz="2600" kern="1200" dirty="0" smtClean="0">
              <a:latin typeface="Rockwell" panose="02060603020205020403" pitchFamily="18" charset="0"/>
            </a:rPr>
            <a:t> </a:t>
          </a:r>
          <a:r>
            <a:rPr lang="pt-BR" sz="2600" kern="1200" dirty="0" err="1" smtClean="0">
              <a:latin typeface="Rockwell" panose="02060603020205020403" pitchFamily="18" charset="0"/>
            </a:rPr>
            <a:t>machine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0" y="423680"/>
        <a:ext cx="2971009" cy="1782605"/>
      </dsp:txXfrm>
    </dsp:sp>
    <dsp:sp modelId="{B6DFB846-301C-4BCA-8837-C25DBAB7083C}">
      <dsp:nvSpPr>
        <dsp:cNvPr id="0" name=""/>
        <dsp:cNvSpPr/>
      </dsp:nvSpPr>
      <dsp:spPr>
        <a:xfrm>
          <a:off x="3268110" y="423680"/>
          <a:ext cx="2971009" cy="1782605"/>
        </a:xfrm>
        <a:prstGeom prst="rect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Web </a:t>
          </a:r>
          <a:r>
            <a:rPr lang="pt-BR" sz="2600" kern="1200" dirty="0" err="1" smtClean="0">
              <a:latin typeface="Rockwell" panose="02060603020205020403" pitchFamily="18" charset="0"/>
            </a:rPr>
            <a:t>of</a:t>
          </a:r>
          <a:r>
            <a:rPr lang="pt-BR" sz="2600" kern="1200" dirty="0" smtClean="0">
              <a:latin typeface="Rockwell" panose="02060603020205020403" pitchFamily="18" charset="0"/>
            </a:rPr>
            <a:t> </a:t>
          </a:r>
          <a:r>
            <a:rPr lang="pt-BR" sz="2600" kern="1200" dirty="0" err="1" smtClean="0">
              <a:latin typeface="Rockwell" panose="02060603020205020403" pitchFamily="18" charset="0"/>
            </a:rPr>
            <a:t>things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3268110" y="423680"/>
        <a:ext cx="2971009" cy="1782605"/>
      </dsp:txXfrm>
    </dsp:sp>
    <dsp:sp modelId="{2B9BC1D0-2655-4E22-8F40-F89C0DD51079}">
      <dsp:nvSpPr>
        <dsp:cNvPr id="0" name=""/>
        <dsp:cNvSpPr/>
      </dsp:nvSpPr>
      <dsp:spPr>
        <a:xfrm>
          <a:off x="6536220" y="423680"/>
          <a:ext cx="2971009" cy="1782605"/>
        </a:xfrm>
        <a:prstGeom prst="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Industrial </a:t>
          </a:r>
          <a:r>
            <a:rPr lang="pt-BR" sz="2600" kern="1200" dirty="0" err="1" smtClean="0">
              <a:latin typeface="Rockwell" panose="02060603020205020403" pitchFamily="18" charset="0"/>
            </a:rPr>
            <a:t>IoT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6536220" y="423680"/>
        <a:ext cx="2971009" cy="1782605"/>
      </dsp:txXfrm>
    </dsp:sp>
    <dsp:sp modelId="{45A2BCDC-1FDC-40BD-B7CE-23A4085077CF}">
      <dsp:nvSpPr>
        <dsp:cNvPr id="0" name=""/>
        <dsp:cNvSpPr/>
      </dsp:nvSpPr>
      <dsp:spPr>
        <a:xfrm>
          <a:off x="0" y="2503386"/>
          <a:ext cx="2971009" cy="1782605"/>
        </a:xfrm>
        <a:prstGeom prst="rect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err="1" smtClean="0">
              <a:latin typeface="Rockwell" panose="02060603020205020403" pitchFamily="18" charset="0"/>
            </a:rPr>
            <a:t>Industry</a:t>
          </a:r>
          <a:r>
            <a:rPr lang="pt-BR" sz="2600" kern="1200" dirty="0" smtClean="0">
              <a:latin typeface="Rockwell" panose="02060603020205020403" pitchFamily="18" charset="0"/>
            </a:rPr>
            <a:t> 4.0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0" y="2503386"/>
        <a:ext cx="2971009" cy="1782605"/>
      </dsp:txXfrm>
    </dsp:sp>
    <dsp:sp modelId="{210CB660-8586-4898-BFD1-348A8840F524}">
      <dsp:nvSpPr>
        <dsp:cNvPr id="0" name=""/>
        <dsp:cNvSpPr/>
      </dsp:nvSpPr>
      <dsp:spPr>
        <a:xfrm>
          <a:off x="3268110" y="2503386"/>
          <a:ext cx="2971009" cy="1782605"/>
        </a:xfrm>
        <a:prstGeom prst="rect">
          <a:avLst/>
        </a:prstGeom>
        <a:solidFill>
          <a:schemeClr val="accent1">
            <a:shade val="50000"/>
            <a:hueOff val="222839"/>
            <a:satOff val="5970"/>
            <a:lumOff val="26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Internet </a:t>
          </a:r>
          <a:r>
            <a:rPr lang="pt-BR" sz="2600" kern="1200" dirty="0" err="1" smtClean="0">
              <a:latin typeface="Rockwell" panose="02060603020205020403" pitchFamily="18" charset="0"/>
            </a:rPr>
            <a:t>of</a:t>
          </a:r>
          <a:r>
            <a:rPr lang="pt-BR" sz="2600" kern="1200" dirty="0" smtClean="0">
              <a:latin typeface="Rockwell" panose="02060603020205020403" pitchFamily="18" charset="0"/>
            </a:rPr>
            <a:t> </a:t>
          </a:r>
          <a:r>
            <a:rPr lang="pt-BR" sz="2600" kern="1200" dirty="0" err="1" smtClean="0">
              <a:latin typeface="Rockwell" panose="02060603020205020403" pitchFamily="18" charset="0"/>
            </a:rPr>
            <a:t>everything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3268110" y="2503386"/>
        <a:ext cx="2971009" cy="1782605"/>
      </dsp:txXfrm>
    </dsp:sp>
    <dsp:sp modelId="{26464468-0F70-4B48-B2A6-1FE1C913FE12}">
      <dsp:nvSpPr>
        <dsp:cNvPr id="0" name=""/>
        <dsp:cNvSpPr/>
      </dsp:nvSpPr>
      <dsp:spPr>
        <a:xfrm>
          <a:off x="6536220" y="2503386"/>
          <a:ext cx="2971009" cy="1782605"/>
        </a:xfrm>
        <a:prstGeom prst="rect">
          <a:avLst/>
        </a:prstGeom>
        <a:solidFill>
          <a:schemeClr val="accent1">
            <a:shade val="50000"/>
            <a:hueOff val="111419"/>
            <a:satOff val="2985"/>
            <a:lumOff val="13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err="1" smtClean="0">
              <a:latin typeface="Rockwell" panose="02060603020205020403" pitchFamily="18" charset="0"/>
            </a:rPr>
            <a:t>Embedded</a:t>
          </a:r>
          <a:r>
            <a:rPr lang="pt-BR" sz="2600" kern="1200" dirty="0" smtClean="0">
              <a:latin typeface="Rockwell" panose="02060603020205020403" pitchFamily="18" charset="0"/>
            </a:rPr>
            <a:t> internet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6536220" y="2503386"/>
        <a:ext cx="2971009" cy="1782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A959D-176E-47FB-ADE3-10070FD86761}">
      <dsp:nvSpPr>
        <dsp:cNvPr id="0" name=""/>
        <dsp:cNvSpPr/>
      </dsp:nvSpPr>
      <dsp:spPr>
        <a:xfrm>
          <a:off x="-6941183" y="-1062105"/>
          <a:ext cx="8267846" cy="8267846"/>
        </a:xfrm>
        <a:prstGeom prst="blockArc">
          <a:avLst>
            <a:gd name="adj1" fmla="val 18900000"/>
            <a:gd name="adj2" fmla="val 2700000"/>
            <a:gd name="adj3" fmla="val 26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A2271-B789-4609-8FC6-4B574C45F220}">
      <dsp:nvSpPr>
        <dsp:cNvPr id="0" name=""/>
        <dsp:cNvSpPr/>
      </dsp:nvSpPr>
      <dsp:spPr>
        <a:xfrm>
          <a:off x="430976" y="279289"/>
          <a:ext cx="5253626" cy="5583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Varejo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430976" y="279289"/>
        <a:ext cx="5253626" cy="558333"/>
      </dsp:txXfrm>
    </dsp:sp>
    <dsp:sp modelId="{C2B6D706-1EEC-4664-B0AD-1ECFBF4F5E72}">
      <dsp:nvSpPr>
        <dsp:cNvPr id="0" name=""/>
        <dsp:cNvSpPr/>
      </dsp:nvSpPr>
      <dsp:spPr>
        <a:xfrm>
          <a:off x="82017" y="209497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127F2-CF70-4DA3-BF62-B9A14BA6C875}">
      <dsp:nvSpPr>
        <dsp:cNvPr id="0" name=""/>
        <dsp:cNvSpPr/>
      </dsp:nvSpPr>
      <dsp:spPr>
        <a:xfrm>
          <a:off x="936597" y="1117281"/>
          <a:ext cx="4748005" cy="558333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Pessoal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936597" y="1117281"/>
        <a:ext cx="4748005" cy="558333"/>
      </dsp:txXfrm>
    </dsp:sp>
    <dsp:sp modelId="{623B0801-BBB2-4C20-BFA5-84AE0499506D}">
      <dsp:nvSpPr>
        <dsp:cNvPr id="0" name=""/>
        <dsp:cNvSpPr/>
      </dsp:nvSpPr>
      <dsp:spPr>
        <a:xfrm>
          <a:off x="587638" y="1047489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F184B-57B9-45F5-A20E-39388023F93B}">
      <dsp:nvSpPr>
        <dsp:cNvPr id="0" name=""/>
        <dsp:cNvSpPr/>
      </dsp:nvSpPr>
      <dsp:spPr>
        <a:xfrm>
          <a:off x="1213675" y="1954659"/>
          <a:ext cx="4470927" cy="55833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Saúde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1213675" y="1954659"/>
        <a:ext cx="4470927" cy="558333"/>
      </dsp:txXfrm>
    </dsp:sp>
    <dsp:sp modelId="{4FC69183-B361-43A1-825C-00D2D8D28003}">
      <dsp:nvSpPr>
        <dsp:cNvPr id="0" name=""/>
        <dsp:cNvSpPr/>
      </dsp:nvSpPr>
      <dsp:spPr>
        <a:xfrm>
          <a:off x="864716" y="1884867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8A274-14F2-4AA3-9829-F0680B8B0655}">
      <dsp:nvSpPr>
        <dsp:cNvPr id="0" name=""/>
        <dsp:cNvSpPr/>
      </dsp:nvSpPr>
      <dsp:spPr>
        <a:xfrm>
          <a:off x="1302143" y="2792651"/>
          <a:ext cx="4382458" cy="55833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Residencial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1302143" y="2792651"/>
        <a:ext cx="4382458" cy="558333"/>
      </dsp:txXfrm>
    </dsp:sp>
    <dsp:sp modelId="{F3926EB0-BC84-41EC-84BD-9E846F17E872}">
      <dsp:nvSpPr>
        <dsp:cNvPr id="0" name=""/>
        <dsp:cNvSpPr/>
      </dsp:nvSpPr>
      <dsp:spPr>
        <a:xfrm>
          <a:off x="953185" y="2722859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3BA-34C5-4E77-9B34-C6016E504DD0}">
      <dsp:nvSpPr>
        <dsp:cNvPr id="0" name=""/>
        <dsp:cNvSpPr/>
      </dsp:nvSpPr>
      <dsp:spPr>
        <a:xfrm>
          <a:off x="1213675" y="3630643"/>
          <a:ext cx="4470927" cy="55833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Agricultura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1213675" y="3630643"/>
        <a:ext cx="4470927" cy="558333"/>
      </dsp:txXfrm>
    </dsp:sp>
    <dsp:sp modelId="{E1443364-8212-44E9-A992-4352D7AFCAB2}">
      <dsp:nvSpPr>
        <dsp:cNvPr id="0" name=""/>
        <dsp:cNvSpPr/>
      </dsp:nvSpPr>
      <dsp:spPr>
        <a:xfrm>
          <a:off x="864716" y="3560851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C1A4B-C8EE-454B-AAF8-4E38BEDE2E09}">
      <dsp:nvSpPr>
        <dsp:cNvPr id="0" name=""/>
        <dsp:cNvSpPr/>
      </dsp:nvSpPr>
      <dsp:spPr>
        <a:xfrm>
          <a:off x="936597" y="4468020"/>
          <a:ext cx="4748005" cy="558333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Transporte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936597" y="4468020"/>
        <a:ext cx="4748005" cy="558333"/>
      </dsp:txXfrm>
    </dsp:sp>
    <dsp:sp modelId="{63FEEE9C-DDFF-42CD-AE9B-4E0A1FEB177F}">
      <dsp:nvSpPr>
        <dsp:cNvPr id="0" name=""/>
        <dsp:cNvSpPr/>
      </dsp:nvSpPr>
      <dsp:spPr>
        <a:xfrm>
          <a:off x="587638" y="4398229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5F9CB-5FC4-4405-865D-A2CEBC30162F}">
      <dsp:nvSpPr>
        <dsp:cNvPr id="0" name=""/>
        <dsp:cNvSpPr/>
      </dsp:nvSpPr>
      <dsp:spPr>
        <a:xfrm>
          <a:off x="430976" y="5306012"/>
          <a:ext cx="5253626" cy="55833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177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>
              <a:latin typeface="Rockwell" panose="02060603020205020403" pitchFamily="18" charset="0"/>
            </a:rPr>
            <a:t>Industrial</a:t>
          </a:r>
          <a:endParaRPr lang="pt-BR" sz="2600" kern="1200" dirty="0">
            <a:latin typeface="Rockwell" panose="02060603020205020403" pitchFamily="18" charset="0"/>
          </a:endParaRPr>
        </a:p>
      </dsp:txBody>
      <dsp:txXfrm>
        <a:off x="430976" y="5306012"/>
        <a:ext cx="5253626" cy="558333"/>
      </dsp:txXfrm>
    </dsp:sp>
    <dsp:sp modelId="{8C05FFC5-D00D-4F2C-A16B-FFA3180B56FE}">
      <dsp:nvSpPr>
        <dsp:cNvPr id="0" name=""/>
        <dsp:cNvSpPr/>
      </dsp:nvSpPr>
      <dsp:spPr>
        <a:xfrm>
          <a:off x="82017" y="5236220"/>
          <a:ext cx="697917" cy="697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C7F2C-00B9-43CD-B9AB-2910C3430302}">
      <dsp:nvSpPr>
        <dsp:cNvPr id="0" name=""/>
        <dsp:cNvSpPr/>
      </dsp:nvSpPr>
      <dsp:spPr>
        <a:xfrm>
          <a:off x="2925829" y="5681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latin typeface="Rockwell" panose="02060603020205020403" pitchFamily="18" charset="0"/>
            </a:rPr>
            <a:t>Energy</a:t>
          </a:r>
          <a:endParaRPr lang="pt-BR" sz="2400" kern="1200" dirty="0">
            <a:latin typeface="Rockwell" panose="02060603020205020403" pitchFamily="18" charset="0"/>
          </a:endParaRPr>
        </a:p>
      </dsp:txBody>
      <dsp:txXfrm>
        <a:off x="2980143" y="59995"/>
        <a:ext cx="1603106" cy="1003999"/>
      </dsp:txXfrm>
    </dsp:sp>
    <dsp:sp modelId="{6FABBAC0-BD32-455C-B827-F2A4FD8C94AD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3485590" y="147604"/>
              </a:moveTo>
              <a:arcTo wR="2618810" hR="2618810" stAng="17359705" swAng="149914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C1A4B-F63E-4E4F-A4AE-40B113BE0602}">
      <dsp:nvSpPr>
        <dsp:cNvPr id="0" name=""/>
        <dsp:cNvSpPr/>
      </dsp:nvSpPr>
      <dsp:spPr>
        <a:xfrm>
          <a:off x="5193785" y="1315086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err="1" smtClean="0">
              <a:latin typeface="Rockwell" panose="02060603020205020403" pitchFamily="18" charset="0"/>
            </a:rPr>
            <a:t>Buildings</a:t>
          </a:r>
          <a:endParaRPr lang="pt-BR" sz="2400" kern="1200" dirty="0">
            <a:latin typeface="Rockwell" panose="02060603020205020403" pitchFamily="18" charset="0"/>
          </a:endParaRPr>
        </a:p>
      </dsp:txBody>
      <dsp:txXfrm>
        <a:off x="5248099" y="1369400"/>
        <a:ext cx="1603106" cy="1003999"/>
      </dsp:txXfrm>
    </dsp:sp>
    <dsp:sp modelId="{D81AD9D5-0B05-470A-A67E-15AF60FF4BAF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5131290" y="1880156"/>
              </a:moveTo>
              <a:arcTo wR="2618810" hR="2618810" stAng="20617020" swAng="196596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5AFD6-B114-481E-BB36-0EF939951D72}">
      <dsp:nvSpPr>
        <dsp:cNvPr id="0" name=""/>
        <dsp:cNvSpPr/>
      </dsp:nvSpPr>
      <dsp:spPr>
        <a:xfrm>
          <a:off x="5193785" y="3933896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err="1" smtClean="0">
              <a:latin typeface="Rockwell" panose="02060603020205020403" pitchFamily="18" charset="0"/>
            </a:rPr>
            <a:t>Mobility</a:t>
          </a:r>
          <a:endParaRPr lang="pt-BR" sz="2400" kern="1200" dirty="0" smtClean="0">
            <a:latin typeface="Rockwell" panose="02060603020205020403" pitchFamily="18" charset="0"/>
          </a:endParaRPr>
        </a:p>
      </dsp:txBody>
      <dsp:txXfrm>
        <a:off x="5248099" y="3988210"/>
        <a:ext cx="1603106" cy="1003999"/>
      </dsp:txXfrm>
    </dsp:sp>
    <dsp:sp modelId="{2272EC83-74CC-4D0B-81AE-2BDE40F4BAA9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4448292" y="4492619"/>
              </a:moveTo>
              <a:arcTo wR="2618810" hR="2618810" stAng="2741147" swAng="149914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F2A2F-F17D-481E-AD86-E2E3208075BC}">
      <dsp:nvSpPr>
        <dsp:cNvPr id="0" name=""/>
        <dsp:cNvSpPr/>
      </dsp:nvSpPr>
      <dsp:spPr>
        <a:xfrm>
          <a:off x="2925829" y="5243301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err="1" smtClean="0">
              <a:latin typeface="Rockwell" panose="02060603020205020403" pitchFamily="18" charset="0"/>
            </a:rPr>
            <a:t>Education</a:t>
          </a:r>
          <a:endParaRPr lang="pt-BR" sz="2400" kern="1200" dirty="0">
            <a:latin typeface="Rockwell" panose="02060603020205020403" pitchFamily="18" charset="0"/>
          </a:endParaRPr>
        </a:p>
      </dsp:txBody>
      <dsp:txXfrm>
        <a:off x="2980143" y="5297615"/>
        <a:ext cx="1603106" cy="1003999"/>
      </dsp:txXfrm>
    </dsp:sp>
    <dsp:sp modelId="{5B532D0D-3917-42AF-86CF-6614DBBFF739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1752030" y="5090016"/>
              </a:moveTo>
              <a:arcTo wR="2618810" hR="2618810" stAng="6559705" swAng="149914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0235D-9402-4F0D-B707-9215A4043CDB}">
      <dsp:nvSpPr>
        <dsp:cNvPr id="0" name=""/>
        <dsp:cNvSpPr/>
      </dsp:nvSpPr>
      <dsp:spPr>
        <a:xfrm>
          <a:off x="657873" y="3933896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err="1" smtClean="0">
              <a:latin typeface="Rockwell" panose="02060603020205020403" pitchFamily="18" charset="0"/>
            </a:rPr>
            <a:t>Governance</a:t>
          </a:r>
          <a:endParaRPr lang="pt-BR" sz="2000" kern="1200" dirty="0">
            <a:latin typeface="Rockwell" panose="02060603020205020403" pitchFamily="18" charset="0"/>
          </a:endParaRPr>
        </a:p>
      </dsp:txBody>
      <dsp:txXfrm>
        <a:off x="712187" y="3988210"/>
        <a:ext cx="1603106" cy="1003999"/>
      </dsp:txXfrm>
    </dsp:sp>
    <dsp:sp modelId="{675616AF-C822-42C4-BE01-255ED1853110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106329" y="3357463"/>
              </a:moveTo>
              <a:arcTo wR="2618810" hR="2618810" stAng="9817020" swAng="196596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6E113-9801-42CE-8599-A4D68C14157E}">
      <dsp:nvSpPr>
        <dsp:cNvPr id="0" name=""/>
        <dsp:cNvSpPr/>
      </dsp:nvSpPr>
      <dsp:spPr>
        <a:xfrm>
          <a:off x="657873" y="1315086"/>
          <a:ext cx="1711734" cy="11126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err="1" smtClean="0">
              <a:latin typeface="Rockwell" panose="02060603020205020403" pitchFamily="18" charset="0"/>
            </a:rPr>
            <a:t>Citizen</a:t>
          </a:r>
          <a:endParaRPr lang="pt-BR" sz="2400" kern="1200" dirty="0">
            <a:latin typeface="Rockwell" panose="02060603020205020403" pitchFamily="18" charset="0"/>
          </a:endParaRPr>
        </a:p>
      </dsp:txBody>
      <dsp:txXfrm>
        <a:off x="712187" y="1369400"/>
        <a:ext cx="1603106" cy="1003999"/>
      </dsp:txXfrm>
    </dsp:sp>
    <dsp:sp modelId="{03F31758-80D2-4320-B161-961A7B252743}">
      <dsp:nvSpPr>
        <dsp:cNvPr id="0" name=""/>
        <dsp:cNvSpPr/>
      </dsp:nvSpPr>
      <dsp:spPr>
        <a:xfrm>
          <a:off x="1162886" y="561995"/>
          <a:ext cx="5237620" cy="5237620"/>
        </a:xfrm>
        <a:custGeom>
          <a:avLst/>
          <a:gdLst/>
          <a:ahLst/>
          <a:cxnLst/>
          <a:rect l="0" t="0" r="0" b="0"/>
          <a:pathLst>
            <a:path>
              <a:moveTo>
                <a:pt x="789328" y="745000"/>
              </a:moveTo>
              <a:arcTo wR="2618810" hR="2618810" stAng="13541147" swAng="149914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AAB20-1371-4E5D-A8F8-ECF57AF6ECDD}">
      <dsp:nvSpPr>
        <dsp:cNvPr id="0" name=""/>
        <dsp:cNvSpPr/>
      </dsp:nvSpPr>
      <dsp:spPr>
        <a:xfrm>
          <a:off x="1083528" y="0"/>
          <a:ext cx="5434589" cy="5434589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06D7-5C40-457E-B9A4-2FF10431EFB3}">
      <dsp:nvSpPr>
        <dsp:cNvPr id="0" name=""/>
        <dsp:cNvSpPr/>
      </dsp:nvSpPr>
      <dsp:spPr>
        <a:xfrm>
          <a:off x="3800823" y="543989"/>
          <a:ext cx="3532482" cy="77273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b="1" kern="1200" dirty="0" smtClean="0">
              <a:latin typeface="Rockwell" panose="02060603020205020403" pitchFamily="18" charset="0"/>
            </a:rPr>
            <a:t>Mobile</a:t>
          </a:r>
          <a:endParaRPr lang="pt-BR" sz="2900" b="1" kern="1200" dirty="0">
            <a:latin typeface="Rockwell" panose="02060603020205020403" pitchFamily="18" charset="0"/>
          </a:endParaRPr>
        </a:p>
      </dsp:txBody>
      <dsp:txXfrm>
        <a:off x="3838545" y="581711"/>
        <a:ext cx="3457038" cy="697286"/>
      </dsp:txXfrm>
    </dsp:sp>
    <dsp:sp modelId="{AD039F7B-7061-4353-BA09-1B7124A607E5}">
      <dsp:nvSpPr>
        <dsp:cNvPr id="0" name=""/>
        <dsp:cNvSpPr/>
      </dsp:nvSpPr>
      <dsp:spPr>
        <a:xfrm>
          <a:off x="3800823" y="1413311"/>
          <a:ext cx="3532482" cy="77273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err="1" smtClean="0">
              <a:latin typeface="Rockwell" panose="02060603020205020403" pitchFamily="18" charset="0"/>
            </a:rPr>
            <a:t>Cloud</a:t>
          </a:r>
          <a:endParaRPr lang="pt-BR" sz="3200" b="1" kern="1200" dirty="0">
            <a:latin typeface="Rockwell" panose="02060603020205020403" pitchFamily="18" charset="0"/>
          </a:endParaRPr>
        </a:p>
      </dsp:txBody>
      <dsp:txXfrm>
        <a:off x="3838545" y="1451033"/>
        <a:ext cx="3457038" cy="697286"/>
      </dsp:txXfrm>
    </dsp:sp>
    <dsp:sp modelId="{3CDEE2D4-4DB3-4A13-A463-758A8DA27057}">
      <dsp:nvSpPr>
        <dsp:cNvPr id="0" name=""/>
        <dsp:cNvSpPr/>
      </dsp:nvSpPr>
      <dsp:spPr>
        <a:xfrm>
          <a:off x="3800823" y="2282633"/>
          <a:ext cx="3532482" cy="77273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latin typeface="Rockwell" panose="02060603020205020403" pitchFamily="18" charset="0"/>
            </a:rPr>
            <a:t>Big data</a:t>
          </a:r>
          <a:endParaRPr lang="pt-BR" sz="3200" b="1" kern="1200" dirty="0">
            <a:latin typeface="Rockwell" panose="02060603020205020403" pitchFamily="18" charset="0"/>
          </a:endParaRPr>
        </a:p>
      </dsp:txBody>
      <dsp:txXfrm>
        <a:off x="3838545" y="2320355"/>
        <a:ext cx="3457038" cy="697286"/>
      </dsp:txXfrm>
    </dsp:sp>
    <dsp:sp modelId="{F91D63C3-005D-4BD0-96C9-35DB344D8BDF}">
      <dsp:nvSpPr>
        <dsp:cNvPr id="0" name=""/>
        <dsp:cNvSpPr/>
      </dsp:nvSpPr>
      <dsp:spPr>
        <a:xfrm>
          <a:off x="3800823" y="3151955"/>
          <a:ext cx="3532482" cy="77273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latin typeface="Rockwell" panose="02060603020205020403" pitchFamily="18" charset="0"/>
            </a:rPr>
            <a:t>IA</a:t>
          </a:r>
          <a:endParaRPr lang="pt-BR" sz="3200" b="1" kern="1200" dirty="0">
            <a:latin typeface="Rockwell" panose="02060603020205020403" pitchFamily="18" charset="0"/>
          </a:endParaRPr>
        </a:p>
      </dsp:txBody>
      <dsp:txXfrm>
        <a:off x="3838545" y="3189677"/>
        <a:ext cx="3457038" cy="697286"/>
      </dsp:txXfrm>
    </dsp:sp>
    <dsp:sp modelId="{40A3151A-08D1-48EF-A507-E3728CF26AB1}">
      <dsp:nvSpPr>
        <dsp:cNvPr id="0" name=""/>
        <dsp:cNvSpPr/>
      </dsp:nvSpPr>
      <dsp:spPr>
        <a:xfrm>
          <a:off x="3800823" y="4021277"/>
          <a:ext cx="3532482" cy="77273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latin typeface="Rockwell" panose="02060603020205020403" pitchFamily="18" charset="0"/>
            </a:rPr>
            <a:t>IOT</a:t>
          </a:r>
          <a:endParaRPr lang="pt-BR" sz="3200" b="1" kern="1200" dirty="0">
            <a:latin typeface="Rockwell" panose="02060603020205020403" pitchFamily="18" charset="0"/>
          </a:endParaRPr>
        </a:p>
      </dsp:txBody>
      <dsp:txXfrm>
        <a:off x="3838545" y="4058999"/>
        <a:ext cx="3457038" cy="697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4A1928C1-1F6B-41C6-8482-97A889DDB926}" type="datetimeFigureOut">
              <a:rPr lang="pt-BR" smtClean="0"/>
              <a:t>18/09/2018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8E26975F-D041-4007-9060-D6B0B78E4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864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410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705" y="1"/>
            <a:ext cx="3076363" cy="51410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8B67D8CB-807E-4B22-9823-54C7A3F3DA38}" type="datetimeFigureOut">
              <a:rPr lang="pt-BR" smtClean="0"/>
              <a:t>18/09/2018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10"/>
            <a:ext cx="5679440" cy="4029878"/>
          </a:xfrm>
          <a:prstGeom prst="rect">
            <a:avLst/>
          </a:prstGeom>
        </p:spPr>
        <p:txBody>
          <a:bodyPr vert="horz" lIns="94759" tIns="47380" rIns="94759" bIns="4738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720517"/>
            <a:ext cx="3076363" cy="514099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705" y="9720517"/>
            <a:ext cx="3076363" cy="514099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05AA4788-06FC-4C21-8519-432B62CC09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8055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DFA4-E182-4B62-80B8-42C9A13E607F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6EC1-50DD-4509-A65A-94107502F6BF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06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728C-C216-425E-90C0-1B12F547BC68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3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A7BA-685E-46CD-A935-B425876A76E1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91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50E5-5C97-4D8C-9560-645FB089FF5A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17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ACD9-0836-4087-8FA6-B89065BCB14B}" type="datetime1">
              <a:rPr lang="pt-BR" smtClean="0"/>
              <a:t>18/09/2018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0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593E-7995-4B64-9862-E39BBC6F3881}" type="datetime1">
              <a:rPr lang="pt-BR" smtClean="0"/>
              <a:t>18/09/2018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7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51C5B-1B3F-4AF5-831A-EDEE654D5B00}" type="datetime1">
              <a:rPr lang="pt-BR" smtClean="0"/>
              <a:t>18/09/2018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1E5C-DA7A-4EDE-B41D-3F5011B062D1}" type="datetime1">
              <a:rPr lang="pt-BR" smtClean="0"/>
              <a:t>18/09/2018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6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BF4DC-A979-454B-9458-772870A178AB}" type="datetime1">
              <a:rPr lang="pt-BR" smtClean="0"/>
              <a:t>18/09/2018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0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B828-3C6E-4A6F-813A-62D5ED201B83}" type="datetime1">
              <a:rPr lang="pt-BR" smtClean="0"/>
              <a:t>18/09/2018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4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60FE1-96F2-41DB-9656-13929DFBAB12}" type="datetime1">
              <a:rPr lang="pt-BR" smtClean="0"/>
              <a:t>18/09/2018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C644-BC2E-4513-BF74-EBDD5DF7F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9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blab@dbserver.com.br" TargetMode="External"/><Relationship Id="rId2" Type="http://schemas.openxmlformats.org/officeDocument/2006/relationships/hyperlink" Target="mailto:fkuhne@dbserver.com.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w.tufts.edu/news-releases/scientists-develop-tiny-tooth-mounted-sensors-can-track-what-you-eat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nextgenstats.nf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471264/iot-number-of-connected-devices-worldwide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vancedmobilegroup.com/blog/how-zara-controls-stock-with-rfid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berje.com.br/diili-e-plataforma-de-servicos-da-embrac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psci.com/article/gadgets/toe-tickling-shoes-let-you-navigate-city-touch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pi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icpro.2017.10.014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mimobab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tforall.com/exciting-iot-use-cases-in-healthcare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techreport.com/news/34089/apple-watch-series-4-can-help-keep-tickers-tic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evice.com/products/healthgo-mini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freestylelibre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www2.meethue.com/en-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Dash-Buttons/b?ie=UTF8&amp;node=10667898011" TargetMode="External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msung.com/us/explore/family-hub-refrigerator/connected-hub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ns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grosmart.com.br/" TargetMode="Externa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2db7e742-7204-11e7-93ff-99f383b09ff9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riere.it/international/18_giugno_29/milan-introduces-contactless-payment-for-ticket-free-metro-travel-c9787e88-7bab-11e8-ab49-1b15619f3f8e.shtml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crs.br/blog/huawei-e-pucrs-inauguram-centro-de-inovacao-para-cidades-inteligentes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mpa.com.br/default.php?p_noticia=191030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://site.sigmais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dget.com/2016/11/19/tesla-self-driving-demo-shows-car-view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5/04/cost-of-sensors-autonomous-car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news/348875/singapore-outfitting-buses-with-self-driving-sensors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ot.telefonica.com/smart-mobility/fleet-management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fundamentals/iot-introduction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eg"/><Relationship Id="rId18" Type="http://schemas.openxmlformats.org/officeDocument/2006/relationships/image" Target="../media/image111.png"/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17" Type="http://schemas.openxmlformats.org/officeDocument/2006/relationships/image" Target="../media/image110.png"/><Relationship Id="rId2" Type="http://schemas.openxmlformats.org/officeDocument/2006/relationships/image" Target="../media/image95.jpeg"/><Relationship Id="rId16" Type="http://schemas.openxmlformats.org/officeDocument/2006/relationships/image" Target="../media/image109.jpeg"/><Relationship Id="rId20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jpeg"/><Relationship Id="rId15" Type="http://schemas.openxmlformats.org/officeDocument/2006/relationships/image" Target="../media/image108.jpeg"/><Relationship Id="rId10" Type="http://schemas.openxmlformats.org/officeDocument/2006/relationships/image" Target="../media/image103.jpeg"/><Relationship Id="rId19" Type="http://schemas.openxmlformats.org/officeDocument/2006/relationships/image" Target="../media/image112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what-is-the-gateway-and-why-should-i-care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0.png"/><Relationship Id="rId2" Type="http://schemas.openxmlformats.org/officeDocument/2006/relationships/hyperlink" Target="http://linuxgizmos.com/private-cloud-server-and-iot-gateway-runs-ubuntu-snappy-on-rp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hyperlink" Target="https://software.intel.com/en-us/iot/hardware/gateways" TargetMode="External"/><Relationship Id="rId4" Type="http://schemas.openxmlformats.org/officeDocument/2006/relationships/hyperlink" Target="https://www.adafruit.com/product/3943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png"/><Relationship Id="rId2" Type="http://schemas.openxmlformats.org/officeDocument/2006/relationships/hyperlink" Target="https://www.rs-online.com/designspark/eleven-internet-of-things-iot-protocols-you-need-to-know-a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11" Type="http://schemas.openxmlformats.org/officeDocument/2006/relationships/image" Target="../media/image129.jpeg"/><Relationship Id="rId5" Type="http://schemas.openxmlformats.org/officeDocument/2006/relationships/image" Target="../media/image123.pn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workworld.com/article/3147892/internet/one-autonomous-car-will-use-4000-gb-of-dataday.htm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yprojects.withgoogl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1156995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.com/cameras/nest-cam-iq-indoor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eplens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techcrunch.com/2017/08/14/wifi-disabl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hyperlink" Target="https://www.wired.com/2015/07/hackers-remotely-kill-jeep-highway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www.wired.com/story/hackers-steal-tesla-model-s-seconds-key-fo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red.co.uk/article/google-history-search-tracking-data-how-to-delete" TargetMode="Externa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iusion-Listening-Surveillance-Quad-band-Lightning/dp/B06X42SGPY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bjmay/status/1041833853852311553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ideas/responsible-iot-design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hyperlink" Target="https://azure.microsoft.com/en-us/services/iot-hub" TargetMode="External"/><Relationship Id="rId7" Type="http://schemas.openxmlformats.org/officeDocument/2006/relationships/hyperlink" Target="https://aws.amazon.com/iot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7.png"/><Relationship Id="rId5" Type="http://schemas.openxmlformats.org/officeDocument/2006/relationships/hyperlink" Target="https://www.ibm.com/cloud/internet-of-things" TargetMode="External"/><Relationship Id="rId10" Type="http://schemas.openxmlformats.org/officeDocument/2006/relationships/hyperlink" Target="http://www.dojot.com.br/" TargetMode="External"/><Relationship Id="rId4" Type="http://schemas.openxmlformats.org/officeDocument/2006/relationships/image" Target="../media/image154.jpeg"/><Relationship Id="rId9" Type="http://schemas.openxmlformats.org/officeDocument/2006/relationships/hyperlink" Target="https://cloud.google.com/solutions/io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Tweet-a-Pot-Twitter-Enabled-Coffee-Po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Uber-Home-Automation-w-Arduino-Pi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imagesrv/books/iot/iotEbook_digital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83545"/>
            <a:ext cx="9144000" cy="2367718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 sz="3300" dirty="0" smtClean="0">
                <a:latin typeface="Rockwell" panose="02060603020205020403" pitchFamily="18" charset="0"/>
              </a:rPr>
              <a:t>Projeto Novos Horizontes</a:t>
            </a:r>
            <a:br>
              <a:rPr lang="pt-BR" sz="3300" dirty="0" smtClean="0">
                <a:latin typeface="Rockwell" panose="02060603020205020403" pitchFamily="18" charset="0"/>
              </a:rPr>
            </a:br>
            <a:r>
              <a:rPr lang="pt-BR" sz="3300" dirty="0" smtClean="0">
                <a:latin typeface="Rockwell" panose="02060603020205020403" pitchFamily="18" charset="0"/>
              </a:rPr>
              <a:t>Aula 2</a:t>
            </a:r>
            <a:br>
              <a:rPr lang="pt-BR" sz="3300" dirty="0" smtClean="0">
                <a:latin typeface="Rockwell" panose="02060603020205020403" pitchFamily="18" charset="0"/>
              </a:rPr>
            </a:br>
            <a:r>
              <a:rPr lang="pt-BR" b="1" dirty="0" smtClean="0">
                <a:latin typeface="Rockwell" panose="02060603020205020403" pitchFamily="18" charset="0"/>
              </a:rPr>
              <a:t/>
            </a:r>
            <a:br>
              <a:rPr lang="pt-BR" b="1" dirty="0" smtClean="0">
                <a:latin typeface="Rockwell" panose="02060603020205020403" pitchFamily="18" charset="0"/>
              </a:rPr>
            </a:br>
            <a:r>
              <a:rPr lang="pt-BR" b="1" dirty="0" smtClean="0">
                <a:latin typeface="Rockwell" panose="02060603020205020403" pitchFamily="18" charset="0"/>
              </a:rPr>
              <a:t>Internet das Coisas</a:t>
            </a:r>
            <a:endParaRPr lang="pt-BR" b="1" dirty="0">
              <a:latin typeface="Rockwell" panose="02060603020205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133703"/>
            <a:ext cx="9144000" cy="1348213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Rockwell" panose="02060603020205020403" pitchFamily="18" charset="0"/>
              </a:rPr>
              <a:t>Felipe </a:t>
            </a:r>
            <a:r>
              <a:rPr lang="pt-BR" dirty="0" err="1" smtClean="0">
                <a:latin typeface="Rockwell" panose="02060603020205020403" pitchFamily="18" charset="0"/>
              </a:rPr>
              <a:t>Kühne</a:t>
            </a:r>
            <a:endParaRPr lang="pt-BR" dirty="0" smtClean="0">
              <a:latin typeface="Rockwell" panose="02060603020205020403" pitchFamily="18" charset="0"/>
            </a:endParaRPr>
          </a:p>
          <a:p>
            <a:r>
              <a:rPr lang="pt-BR" dirty="0" smtClean="0">
                <a:latin typeface="Rockwell" panose="02060603020205020403" pitchFamily="18" charset="0"/>
                <a:hlinkClick r:id="rId2"/>
              </a:rPr>
              <a:t>fkuhne@dbserver.com.br</a:t>
            </a:r>
            <a:endParaRPr lang="pt-BR" dirty="0" smtClean="0">
              <a:latin typeface="Rockwell" panose="02060603020205020403" pitchFamily="18" charset="0"/>
            </a:endParaRPr>
          </a:p>
          <a:p>
            <a:r>
              <a:rPr lang="pt-BR" dirty="0" smtClean="0">
                <a:latin typeface="Rockwell" panose="02060603020205020403" pitchFamily="18" charset="0"/>
                <a:hlinkClick r:id="rId3"/>
              </a:rPr>
              <a:t>dblab@dbserver.com.br</a:t>
            </a:r>
            <a:endParaRPr lang="pt-BR" dirty="0" smtClean="0">
              <a:latin typeface="Rockwell" panose="02060603020205020403" pitchFamily="18" charset="0"/>
            </a:endParaRPr>
          </a:p>
          <a:p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2421551" y="531265"/>
            <a:ext cx="7348898" cy="775022"/>
            <a:chOff x="2696206" y="310784"/>
            <a:chExt cx="7348898" cy="775022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2392" y="407941"/>
              <a:ext cx="2072419" cy="580709"/>
            </a:xfrm>
            <a:prstGeom prst="rect">
              <a:avLst/>
            </a:prstGeom>
            <a:effectLst/>
          </p:spPr>
        </p:pic>
        <p:pic>
          <p:nvPicPr>
            <p:cNvPr id="8" name="Picture 2" descr="Image result for dbserver logo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206" y="412482"/>
              <a:ext cx="1088440" cy="5716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ubilab pucrs logo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172" y="310784"/>
              <a:ext cx="1757932" cy="775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832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1094364" y="279739"/>
            <a:ext cx="9990210" cy="6298522"/>
            <a:chOff x="1094364" y="279739"/>
            <a:chExt cx="9990210" cy="6298522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2940" y="279739"/>
              <a:ext cx="4911633" cy="3097426"/>
            </a:xfrm>
            <a:prstGeom prst="rect">
              <a:avLst/>
            </a:prstGeom>
          </p:spPr>
        </p:pic>
        <p:pic>
          <p:nvPicPr>
            <p:cNvPr id="9218" name="Picture 2" descr="https://hackadaycom.files.wordpress.com/2018/03/tooth.jpg?w=800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0007" y="279739"/>
              <a:ext cx="4955378" cy="309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581"/>
            <a:stretch/>
          </p:blipFill>
          <p:spPr>
            <a:xfrm>
              <a:off x="1094364" y="3480834"/>
              <a:ext cx="4963589" cy="3097427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2940" y="3480834"/>
              <a:ext cx="4911634" cy="3089427"/>
            </a:xfrm>
            <a:prstGeom prst="rect">
              <a:avLst/>
            </a:prstGeom>
          </p:spPr>
        </p:pic>
      </p:grpSp>
      <p:sp>
        <p:nvSpPr>
          <p:cNvPr id="2" name="Retângulo 1"/>
          <p:cNvSpPr/>
          <p:nvPr/>
        </p:nvSpPr>
        <p:spPr>
          <a:xfrm>
            <a:off x="1070917" y="2557853"/>
            <a:ext cx="4971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Rockwell" panose="02060603020205020403" pitchFamily="18" charset="0"/>
                <a:hlinkClick r:id="rId6"/>
              </a:rPr>
              <a:t>https://</a:t>
            </a:r>
            <a:r>
              <a:rPr lang="pt-BR" sz="1600" dirty="0" smtClean="0">
                <a:latin typeface="Rockwell" panose="02060603020205020403" pitchFamily="18" charset="0"/>
                <a:hlinkClick r:id="rId6"/>
              </a:rPr>
              <a:t>now.tufts.edu/news-releases/scientists-develop-tiny-tooth-mounted-sensors-can-track-what-you-eat</a:t>
            </a:r>
            <a:endParaRPr lang="pt-BR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8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511175" y="6488668"/>
            <a:ext cx="316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nextgenstats.nfl.com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0" y="1414365"/>
            <a:ext cx="2723390" cy="3676574"/>
            <a:chOff x="0" y="1580607"/>
            <a:chExt cx="2723390" cy="3676574"/>
          </a:xfrm>
        </p:grpSpPr>
        <p:pic>
          <p:nvPicPr>
            <p:cNvPr id="9220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1580607"/>
              <a:ext cx="2721037" cy="181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Related imag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45019"/>
              <a:ext cx="2723390" cy="181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4" name="Picture 8" descr="http://blog.vdcresearch.com/.a/6a0115714871cc970c01bb08855081970d-pi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4134" y="1412577"/>
            <a:ext cx="5481892" cy="368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charts-cdn-c.nextgenstats.nfl.com/static-charts/900/carry-chart_MIX564388_2018-reg-2_1536899138528.jpe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8379" y="1320842"/>
            <a:ext cx="3863621" cy="38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8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5943" y="209006"/>
            <a:ext cx="1919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Histórico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75051" y="2350635"/>
            <a:ext cx="555639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1830</a:t>
            </a:r>
            <a:r>
              <a:rPr lang="pt-BR" sz="2400" dirty="0" smtClean="0">
                <a:latin typeface="Rockwell" panose="02060603020205020403" pitchFamily="18" charset="0"/>
              </a:rPr>
              <a:t> Telégrafo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1900</a:t>
            </a:r>
            <a:r>
              <a:rPr lang="pt-BR" sz="2400" dirty="0" smtClean="0">
                <a:latin typeface="Rockwell" panose="02060603020205020403" pitchFamily="18" charset="0"/>
              </a:rPr>
              <a:t> Transmissão de voz via rádio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1950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Computadores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1969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ARPANET</a:t>
            </a:r>
            <a:endParaRPr lang="pt-BR" sz="2400" dirty="0">
              <a:latin typeface="Rockwell" panose="02060603020205020403" pitchFamily="18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 flipH="1">
            <a:off x="4991368" y="2916402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943" y="1876609"/>
            <a:ext cx="4984956" cy="31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6375051" y="2350635"/>
            <a:ext cx="555639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1978</a:t>
            </a:r>
            <a:r>
              <a:rPr lang="pt-BR" sz="2400" dirty="0" smtClean="0">
                <a:latin typeface="Rockwell" panose="02060603020205020403" pitchFamily="18" charset="0"/>
              </a:rPr>
              <a:t> Protocolo TCP/IP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1983 </a:t>
            </a:r>
            <a:r>
              <a:rPr lang="pt-BR" sz="2400" dirty="0" smtClean="0">
                <a:latin typeface="Rockwell" panose="02060603020205020403" pitchFamily="18" charset="0"/>
              </a:rPr>
              <a:t>Internet </a:t>
            </a:r>
            <a:r>
              <a:rPr lang="pt-BR" sz="2400" dirty="0" err="1" smtClean="0">
                <a:latin typeface="Rockwell" panose="02060603020205020403" pitchFamily="18" charset="0"/>
              </a:rPr>
              <a:t>Coke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Machine</a:t>
            </a:r>
            <a:endParaRPr lang="pt-BR" sz="2400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1992</a:t>
            </a:r>
            <a:r>
              <a:rPr lang="pt-BR" sz="2400" dirty="0" smtClean="0">
                <a:latin typeface="Rockwell" panose="02060603020205020403" pitchFamily="18" charset="0"/>
              </a:rPr>
              <a:t> WWW</a:t>
            </a:r>
            <a:endParaRPr lang="pt-BR" sz="2400" dirty="0" smtClean="0"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1993 </a:t>
            </a:r>
            <a:r>
              <a:rPr lang="pt-BR" sz="2400" dirty="0" smtClean="0">
                <a:latin typeface="Rockwell" panose="02060603020205020403" pitchFamily="18" charset="0"/>
              </a:rPr>
              <a:t>GPS</a:t>
            </a:r>
            <a:endParaRPr lang="pt-BR" sz="2400" dirty="0">
              <a:latin typeface="Rockwell" panose="02060603020205020403" pitchFamily="18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 flipH="1">
            <a:off x="4991368" y="3487432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95" y="1671177"/>
            <a:ext cx="4687529" cy="35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221788" y="1757348"/>
            <a:ext cx="7638517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1999</a:t>
            </a:r>
            <a:r>
              <a:rPr lang="pt-BR" sz="2400" dirty="0" smtClean="0">
                <a:latin typeface="Rockwell" panose="02060603020205020403" pitchFamily="18" charset="0"/>
              </a:rPr>
              <a:t> Kevin Ashton - RFID e </a:t>
            </a:r>
            <a:r>
              <a:rPr lang="pt-BR" sz="2400" dirty="0" err="1" smtClean="0">
                <a:latin typeface="Rockwell" panose="02060603020205020403" pitchFamily="18" charset="0"/>
              </a:rPr>
              <a:t>supply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chain</a:t>
            </a:r>
            <a:r>
              <a:rPr lang="pt-BR" sz="2400" dirty="0" smtClean="0">
                <a:latin typeface="Rockwell" panose="02060603020205020403" pitchFamily="18" charset="0"/>
              </a:rPr>
              <a:t> na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</a:t>
            </a:r>
            <a:r>
              <a:rPr lang="pt-BR" sz="2400" dirty="0" err="1" smtClean="0">
                <a:latin typeface="Rockwell" panose="02060603020205020403" pitchFamily="18" charset="0"/>
              </a:rPr>
              <a:t>Procter&amp;Gamble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2005</a:t>
            </a:r>
            <a:r>
              <a:rPr lang="pt-BR" sz="2400" dirty="0" smtClean="0">
                <a:latin typeface="Rockwell" panose="02060603020205020403" pitchFamily="18" charset="0"/>
              </a:rPr>
              <a:t> Movimento </a:t>
            </a:r>
            <a:r>
              <a:rPr lang="pt-BR" sz="2400" dirty="0" err="1" smtClean="0">
                <a:latin typeface="Rockwell" panose="02060603020205020403" pitchFamily="18" charset="0"/>
              </a:rPr>
              <a:t>Maker</a:t>
            </a:r>
            <a:r>
              <a:rPr lang="pt-BR" sz="2400" dirty="0" smtClean="0">
                <a:latin typeface="Rockwell" panose="02060603020205020403" pitchFamily="18" charset="0"/>
              </a:rPr>
              <a:t> com a plataforma </a:t>
            </a:r>
            <a:r>
              <a:rPr lang="pt-BR" sz="2400" dirty="0" err="1" smtClean="0">
                <a:latin typeface="Rockwell" panose="02060603020205020403" pitchFamily="18" charset="0"/>
              </a:rPr>
              <a:t>Arduino</a:t>
            </a:r>
            <a:r>
              <a:rPr lang="pt-BR" sz="2400" dirty="0" smtClean="0">
                <a:latin typeface="Rockwell" panose="02060603020205020403" pitchFamily="18" charset="0"/>
              </a:rPr>
              <a:t> e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a revista </a:t>
            </a:r>
            <a:r>
              <a:rPr lang="pt-BR" sz="2400" dirty="0" err="1" smtClean="0">
                <a:latin typeface="Rockwell" panose="02060603020205020403" pitchFamily="18" charset="0"/>
              </a:rPr>
              <a:t>Make</a:t>
            </a:r>
            <a:r>
              <a:rPr lang="pt-BR" sz="2400" dirty="0" smtClean="0">
                <a:latin typeface="Rockwell" panose="02060603020205020403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2010</a:t>
            </a:r>
            <a:r>
              <a:rPr lang="pt-BR" sz="2400" dirty="0" smtClean="0">
                <a:latin typeface="Rockwell" panose="02060603020205020403" pitchFamily="18" charset="0"/>
              </a:rPr>
              <a:t> Google </a:t>
            </a:r>
            <a:r>
              <a:rPr lang="pt-BR" sz="2400" dirty="0" err="1" smtClean="0">
                <a:latin typeface="Rockwell" panose="02060603020205020403" pitchFamily="18" charset="0"/>
              </a:rPr>
              <a:t>StreetView</a:t>
            </a:r>
            <a:r>
              <a:rPr lang="pt-BR" sz="2400" dirty="0" smtClean="0">
                <a:latin typeface="Rockwell" panose="02060603020205020403" pitchFamily="18" charset="0"/>
              </a:rPr>
              <a:t> (“</a:t>
            </a:r>
            <a:r>
              <a:rPr lang="pt-BR" sz="2400" i="1" dirty="0" err="1" smtClean="0">
                <a:latin typeface="Rockwell" panose="02060603020205020403" pitchFamily="18" charset="0"/>
              </a:rPr>
              <a:t>indexing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  <a:r>
              <a:rPr lang="pt-BR" sz="2400" i="1" dirty="0" err="1" smtClean="0">
                <a:latin typeface="Rockwell" panose="02060603020205020403" pitchFamily="18" charset="0"/>
              </a:rPr>
              <a:t>the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  <a:r>
              <a:rPr lang="pt-BR" sz="2400" i="1" dirty="0" err="1" smtClean="0">
                <a:latin typeface="Rockwell" panose="02060603020205020403" pitchFamily="18" charset="0"/>
              </a:rPr>
              <a:t>physical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Rockwell" panose="02060603020205020403" pitchFamily="18" charset="0"/>
              </a:rPr>
              <a:t>          world</a:t>
            </a:r>
            <a:r>
              <a:rPr lang="pt-BR" sz="2400" dirty="0" smtClean="0">
                <a:latin typeface="Rockwell" panose="02060603020205020403" pitchFamily="18" charset="0"/>
              </a:rPr>
              <a:t>”);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Plano de Desenvolvimento Chinês</a:t>
            </a:r>
            <a:endParaRPr lang="pt-BR" sz="2400" dirty="0">
              <a:latin typeface="Rockwell" panose="02060603020205020403" pitchFamily="18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2823359" y="2330246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87" y="1556520"/>
            <a:ext cx="3000375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56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221788" y="1757348"/>
            <a:ext cx="7638517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1999</a:t>
            </a:r>
            <a:r>
              <a:rPr lang="pt-BR" sz="2400" dirty="0" smtClean="0">
                <a:latin typeface="Rockwell" panose="02060603020205020403" pitchFamily="18" charset="0"/>
              </a:rPr>
              <a:t> Kevin Ashton - RFID e </a:t>
            </a:r>
            <a:r>
              <a:rPr lang="pt-BR" sz="2400" dirty="0" err="1" smtClean="0">
                <a:latin typeface="Rockwell" panose="02060603020205020403" pitchFamily="18" charset="0"/>
              </a:rPr>
              <a:t>supply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chain</a:t>
            </a:r>
            <a:r>
              <a:rPr lang="pt-BR" sz="2400" dirty="0" smtClean="0">
                <a:latin typeface="Rockwell" panose="02060603020205020403" pitchFamily="18" charset="0"/>
              </a:rPr>
              <a:t> na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</a:t>
            </a:r>
            <a:r>
              <a:rPr lang="pt-BR" sz="2400" dirty="0" err="1" smtClean="0">
                <a:latin typeface="Rockwell" panose="02060603020205020403" pitchFamily="18" charset="0"/>
              </a:rPr>
              <a:t>Procter&amp;Gamble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2005</a:t>
            </a:r>
            <a:r>
              <a:rPr lang="pt-BR" sz="2400" dirty="0" smtClean="0">
                <a:latin typeface="Rockwell" panose="02060603020205020403" pitchFamily="18" charset="0"/>
              </a:rPr>
              <a:t> Movimento </a:t>
            </a:r>
            <a:r>
              <a:rPr lang="pt-BR" sz="2400" dirty="0" err="1" smtClean="0">
                <a:latin typeface="Rockwell" panose="02060603020205020403" pitchFamily="18" charset="0"/>
              </a:rPr>
              <a:t>Maker</a:t>
            </a:r>
            <a:r>
              <a:rPr lang="pt-BR" sz="2400" dirty="0" smtClean="0">
                <a:latin typeface="Rockwell" panose="02060603020205020403" pitchFamily="18" charset="0"/>
              </a:rPr>
              <a:t> com a plataforma </a:t>
            </a:r>
            <a:r>
              <a:rPr lang="pt-BR" sz="2400" dirty="0" err="1" smtClean="0">
                <a:latin typeface="Rockwell" panose="02060603020205020403" pitchFamily="18" charset="0"/>
              </a:rPr>
              <a:t>Arduino</a:t>
            </a:r>
            <a:r>
              <a:rPr lang="pt-BR" sz="2400" dirty="0" smtClean="0">
                <a:latin typeface="Rockwell" panose="02060603020205020403" pitchFamily="18" charset="0"/>
              </a:rPr>
              <a:t> e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a revista </a:t>
            </a:r>
            <a:r>
              <a:rPr lang="pt-BR" sz="2400" dirty="0" err="1" smtClean="0">
                <a:latin typeface="Rockwell" panose="02060603020205020403" pitchFamily="18" charset="0"/>
              </a:rPr>
              <a:t>Make</a:t>
            </a:r>
            <a:r>
              <a:rPr lang="pt-BR" sz="2400" dirty="0" smtClean="0">
                <a:latin typeface="Rockwell" panose="02060603020205020403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2010</a:t>
            </a:r>
            <a:r>
              <a:rPr lang="pt-BR" sz="2400" dirty="0" smtClean="0">
                <a:latin typeface="Rockwell" panose="02060603020205020403" pitchFamily="18" charset="0"/>
              </a:rPr>
              <a:t> Google </a:t>
            </a:r>
            <a:r>
              <a:rPr lang="pt-BR" sz="2400" dirty="0" err="1" smtClean="0">
                <a:latin typeface="Rockwell" panose="02060603020205020403" pitchFamily="18" charset="0"/>
              </a:rPr>
              <a:t>StreetView</a:t>
            </a:r>
            <a:r>
              <a:rPr lang="pt-BR" sz="2400" dirty="0" smtClean="0">
                <a:latin typeface="Rockwell" panose="02060603020205020403" pitchFamily="18" charset="0"/>
              </a:rPr>
              <a:t> (“</a:t>
            </a:r>
            <a:r>
              <a:rPr lang="pt-BR" sz="2400" i="1" dirty="0" err="1" smtClean="0">
                <a:latin typeface="Rockwell" panose="02060603020205020403" pitchFamily="18" charset="0"/>
              </a:rPr>
              <a:t>indexing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  <a:r>
              <a:rPr lang="pt-BR" sz="2400" i="1" dirty="0" err="1" smtClean="0">
                <a:latin typeface="Rockwell" panose="02060603020205020403" pitchFamily="18" charset="0"/>
              </a:rPr>
              <a:t>the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  <a:r>
              <a:rPr lang="pt-BR" sz="2400" i="1" dirty="0" err="1" smtClean="0">
                <a:latin typeface="Rockwell" panose="02060603020205020403" pitchFamily="18" charset="0"/>
              </a:rPr>
              <a:t>physical</a:t>
            </a:r>
            <a:r>
              <a:rPr lang="pt-BR" sz="2400" i="1" dirty="0" smtClean="0">
                <a:latin typeface="Rockwell" panose="02060603020205020403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pt-BR" sz="2400" i="1" dirty="0" smtClean="0">
                <a:latin typeface="Rockwell" panose="02060603020205020403" pitchFamily="18" charset="0"/>
              </a:rPr>
              <a:t>          world</a:t>
            </a:r>
            <a:r>
              <a:rPr lang="pt-BR" sz="2400" dirty="0" smtClean="0">
                <a:latin typeface="Rockwell" panose="02060603020205020403" pitchFamily="18" charset="0"/>
              </a:rPr>
              <a:t>”);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Rockwell" panose="02060603020205020403" pitchFamily="18" charset="0"/>
              </a:rPr>
              <a:t> </a:t>
            </a:r>
            <a:r>
              <a:rPr lang="pt-BR" sz="2400" dirty="0" smtClean="0">
                <a:latin typeface="Rockwell" panose="02060603020205020403" pitchFamily="18" charset="0"/>
              </a:rPr>
              <a:t>         Plano de Desenvolvimento Chinês</a:t>
            </a:r>
            <a:endParaRPr lang="pt-BR" sz="2400" dirty="0">
              <a:latin typeface="Rockwell" panose="02060603020205020403" pitchFamily="18" charset="0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2823359" y="4527690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3" y="2530409"/>
            <a:ext cx="3780739" cy="24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7599165" y="2034000"/>
            <a:ext cx="486321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2011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Gartner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Hype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Cycle</a:t>
            </a:r>
            <a:endParaRPr lang="pt-BR" sz="2400" dirty="0" smtClean="0"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2014</a:t>
            </a:r>
            <a:r>
              <a:rPr lang="pt-BR" sz="2400" dirty="0" smtClean="0">
                <a:latin typeface="Rockwell" panose="02060603020205020403" pitchFamily="18" charset="0"/>
              </a:rPr>
              <a:t> Google compra a  </a:t>
            </a:r>
            <a:r>
              <a:rPr lang="pt-BR" sz="2400" dirty="0" err="1" smtClean="0">
                <a:latin typeface="Rockwell" panose="02060603020205020403" pitchFamily="18" charset="0"/>
              </a:rPr>
              <a:t>Nest</a:t>
            </a:r>
            <a:r>
              <a:rPr lang="pt-BR" sz="2400" dirty="0" smtClean="0">
                <a:latin typeface="Rockwell" panose="02060603020205020403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latin typeface="Rockwell" panose="02060603020205020403" pitchFamily="18" charset="0"/>
              </a:rPr>
              <a:t>          CES temática sobre </a:t>
            </a:r>
            <a:r>
              <a:rPr lang="pt-BR" sz="2400" dirty="0" err="1" smtClean="0">
                <a:latin typeface="Rockwell" panose="02060603020205020403" pitchFamily="18" charset="0"/>
              </a:rPr>
              <a:t>IoT</a:t>
            </a:r>
            <a:endParaRPr lang="pt-BR" sz="2400" dirty="0">
              <a:latin typeface="Rockwell" panose="02060603020205020403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02"/>
          <a:stretch/>
        </p:blipFill>
        <p:spPr>
          <a:xfrm>
            <a:off x="0" y="1192609"/>
            <a:ext cx="7477432" cy="5014453"/>
          </a:xfrm>
          <a:prstGeom prst="rect">
            <a:avLst/>
          </a:prstGeom>
          <a:ln w="38100">
            <a:noFill/>
          </a:ln>
        </p:spPr>
      </p:pic>
      <p:sp>
        <p:nvSpPr>
          <p:cNvPr id="9" name="Retângulo 8"/>
          <p:cNvSpPr/>
          <p:nvPr/>
        </p:nvSpPr>
        <p:spPr>
          <a:xfrm>
            <a:off x="678180" y="2535650"/>
            <a:ext cx="1078230" cy="194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Conector reto 10"/>
          <p:cNvCxnSpPr/>
          <p:nvPr/>
        </p:nvCxnSpPr>
        <p:spPr>
          <a:xfrm flipH="1">
            <a:off x="6189737" y="2574829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3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blogs.gartner.com/smarterwithgartner/files/2017/08/Emerging-Technology-Hype-Cycle-for-2017_Infographic_R6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61" y="759100"/>
            <a:ext cx="8843554" cy="559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493890" y="1186840"/>
            <a:ext cx="646069" cy="194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313504" y="1995119"/>
            <a:ext cx="4863218" cy="579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2017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Gartner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Hype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Cycle</a:t>
            </a:r>
            <a:endParaRPr lang="pt-BR" sz="2400" dirty="0">
              <a:latin typeface="Rockwell" panose="02060603020205020403" pitchFamily="18" charset="0"/>
            </a:endParaRPr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6928793" y="2483389"/>
            <a:ext cx="2123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18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s://blogs-images.forbes.com/louiscolumbus/files/2017/12/IoTWorldwidebaseofdevices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65663" y="123934"/>
            <a:ext cx="8660674" cy="6210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190898" y="6488668"/>
            <a:ext cx="9810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www.statista.com/statistics/471264/iot-number-of-connected-devices-worldwide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5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3541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Outras definições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326515832"/>
              </p:ext>
            </p:extLst>
          </p:nvPr>
        </p:nvGraphicFramePr>
        <p:xfrm>
          <a:off x="1342385" y="1074164"/>
          <a:ext cx="9507230" cy="4709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130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5943" y="209006"/>
            <a:ext cx="1613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Agenda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90383" y="1366757"/>
            <a:ext cx="11011235" cy="7201972"/>
          </a:xfrm>
          <a:prstGeom prst="rect">
            <a:avLst/>
          </a:prstGeom>
          <a:noFill/>
        </p:spPr>
        <p:txBody>
          <a:bodyPr wrap="square" numCol="2" spcCol="1080000" rtlCol="0" anchor="ctr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Definição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Histórico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Outras definições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Áreas de atuação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Arquitetura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Dispositivos de  ponta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Gateways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Protocolos de comunicação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Edge </a:t>
            </a:r>
            <a:r>
              <a:rPr lang="pt-BR" sz="2800" dirty="0" err="1" smtClean="0">
                <a:latin typeface="Rockwell" panose="02060603020205020403" pitchFamily="18" charset="0"/>
              </a:rPr>
              <a:t>computing</a:t>
            </a: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Segurança e privacidade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Serviços de </a:t>
            </a:r>
            <a:r>
              <a:rPr lang="pt-BR" sz="2800" dirty="0" err="1" smtClean="0">
                <a:latin typeface="Rockwell" panose="02060603020205020403" pitchFamily="18" charset="0"/>
              </a:rPr>
              <a:t>cloud</a:t>
            </a: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800" dirty="0" smtClean="0">
                <a:latin typeface="Rockwell" panose="02060603020205020403" pitchFamily="18" charset="0"/>
              </a:rPr>
              <a:t>Tema de casa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 smtClean="0">
              <a:latin typeface="Rockwell" panose="02060603020205020403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1" y="30056"/>
            <a:ext cx="12167738" cy="67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5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34067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Áreas de atuação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91535859"/>
              </p:ext>
            </p:extLst>
          </p:nvPr>
        </p:nvGraphicFramePr>
        <p:xfrm>
          <a:off x="4692094" y="368711"/>
          <a:ext cx="5766620" cy="6143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73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635119" y="613955"/>
            <a:ext cx="8921761" cy="5695194"/>
            <a:chOff x="1135048" y="339635"/>
            <a:chExt cx="9471822" cy="6361187"/>
          </a:xfrm>
        </p:grpSpPr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048" y="339635"/>
              <a:ext cx="4676819" cy="3122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zara rfid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6870" y="344469"/>
              <a:ext cx="4680000" cy="3117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i1.wp.com/onegociodovarejo.com.br/wp-content/uploads/2016/05/IMG_6012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37301" y="3592461"/>
              <a:ext cx="4674566" cy="3108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Related image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26870" y="3582904"/>
              <a:ext cx="4658032" cy="3117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aixaDeTexto 5"/>
          <p:cNvSpPr txBox="1"/>
          <p:nvPr/>
        </p:nvSpPr>
        <p:spPr>
          <a:xfrm>
            <a:off x="195943" y="209006"/>
            <a:ext cx="1391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Varejo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683018" y="6488668"/>
            <a:ext cx="882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6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6"/>
              </a:rPr>
              <a:t>www.advancedmobilegroup.com/blog/how-zara-controls-stock-with-rfid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5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94692" y="1521000"/>
            <a:ext cx="11602617" cy="3816000"/>
            <a:chOff x="601964" y="2040833"/>
            <a:chExt cx="11602617" cy="38160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1964" y="2040833"/>
              <a:ext cx="5728842" cy="3816000"/>
            </a:xfrm>
            <a:prstGeom prst="rect">
              <a:avLst/>
            </a:prstGeom>
          </p:spPr>
        </p:pic>
        <p:pic>
          <p:nvPicPr>
            <p:cNvPr id="3078" name="Picture 6" descr="Image result for embraco diili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374" y="2040833"/>
              <a:ext cx="5721207" cy="38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2166257" y="6488668"/>
            <a:ext cx="785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4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www.aberje.com.br/diili-e-plataforma-de-servicos-da-embraco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17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1625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Pessoal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53" y="1938740"/>
            <a:ext cx="3279457" cy="3279457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071937" y="1141901"/>
            <a:ext cx="7753425" cy="4873135"/>
            <a:chOff x="4071937" y="1141901"/>
            <a:chExt cx="7753425" cy="487313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1937" y="1141901"/>
              <a:ext cx="4486273" cy="3008621"/>
            </a:xfrm>
            <a:prstGeom prst="rect">
              <a:avLst/>
            </a:prstGeom>
          </p:spPr>
        </p:pic>
        <p:pic>
          <p:nvPicPr>
            <p:cNvPr id="8194" name="Picture 2" descr="https://www.popsci.com/sites/popsci.com/files/styles/655_1x_/public/import/2014/dand.supershoes.tech_.png?itok=7PTQ0Quv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44673" y="3185123"/>
              <a:ext cx="4180689" cy="2829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tângulo 6"/>
          <p:cNvSpPr/>
          <p:nvPr/>
        </p:nvSpPr>
        <p:spPr>
          <a:xfrm>
            <a:off x="4538232" y="5107964"/>
            <a:ext cx="3154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www.popsci.com/article/gadgets/toe-tickling-shoes-let-you-navigate-city-touch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87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7" y="1813150"/>
            <a:ext cx="4524375" cy="33623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78" b="16006"/>
          <a:stretch/>
        </p:blipFill>
        <p:spPr>
          <a:xfrm>
            <a:off x="7071632" y="1835329"/>
            <a:ext cx="3143250" cy="331796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772978" y="6488668"/>
            <a:ext cx="264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4"/>
              </a:rPr>
              <a:t>https://www.hapi.com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/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82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rs.els-cdn.com/content/image/1-s2.0-S0141933117301461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1595" y="4613759"/>
            <a:ext cx="7021491" cy="166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608140" y="6488668"/>
            <a:ext cx="4975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doi.org/10.1016/j.micpro.2017.10.014</a:t>
            </a:r>
            <a:endParaRPr lang="pt-BR" dirty="0">
              <a:latin typeface="Rockwell" panose="02060603020205020403" pitchFamily="18" charset="0"/>
            </a:endParaRPr>
          </a:p>
        </p:txBody>
      </p:sp>
      <p:pic>
        <p:nvPicPr>
          <p:cNvPr id="3076" name="Picture 4" descr="https://ars.els-cdn.com/content/image/1-s2.0-S0141933117301461-gr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43" y="4871973"/>
            <a:ext cx="2801017" cy="12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6452" y="0"/>
            <a:ext cx="6919097" cy="4127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43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49578" y="6488668"/>
            <a:ext cx="3197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www.mimobaby.com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71475" y="937729"/>
            <a:ext cx="11449050" cy="4982543"/>
            <a:chOff x="571501" y="728663"/>
            <a:chExt cx="11449050" cy="4982543"/>
          </a:xfrm>
        </p:grpSpPr>
        <p:pic>
          <p:nvPicPr>
            <p:cNvPr id="13314" name="Picture 2" descr="mimo-smart-baby-monitor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1" y="1131189"/>
              <a:ext cx="6261100" cy="417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Image result for mimobaby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47029" y="728663"/>
              <a:ext cx="4873522" cy="4982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034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1314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Saúde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pic>
        <p:nvPicPr>
          <p:cNvPr id="31746" name="Picture 2" descr="Image result for patient remote monitoring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595" y="763004"/>
            <a:ext cx="7190810" cy="539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690901" y="6488668"/>
            <a:ext cx="681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www.iotforall.com/exciting-iot-use-cases-in-healthcare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1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66800" y="6488668"/>
            <a:ext cx="1005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techreport.com/news/34089/apple-watch-series-4-can-help-keep-tickers-ticking</a:t>
            </a:r>
            <a:endParaRPr lang="pt-BR" dirty="0" smtClean="0">
              <a:latin typeface="Rockwell" panose="02060603020205020403" pitchFamily="18" charset="0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412063" y="1578009"/>
            <a:ext cx="11367874" cy="3701982"/>
            <a:chOff x="256903" y="1613851"/>
            <a:chExt cx="11367874" cy="3701982"/>
          </a:xfrm>
        </p:grpSpPr>
        <p:pic>
          <p:nvPicPr>
            <p:cNvPr id="4100" name="Picture 4" descr="Related imag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03" y="2078856"/>
              <a:ext cx="2127704" cy="27719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519" b="6891"/>
            <a:stretch/>
          </p:blipFill>
          <p:spPr>
            <a:xfrm>
              <a:off x="2723979" y="1678416"/>
              <a:ext cx="2823171" cy="35728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86522" y="1613851"/>
              <a:ext cx="2743200" cy="37019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05" r="4286" b="5094"/>
            <a:stretch/>
          </p:blipFill>
          <p:spPr>
            <a:xfrm>
              <a:off x="8969094" y="1744105"/>
              <a:ext cx="2655683" cy="34414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3" name="CaixaDeTexto 12"/>
          <p:cNvSpPr txBox="1"/>
          <p:nvPr/>
        </p:nvSpPr>
        <p:spPr>
          <a:xfrm>
            <a:off x="3552673" y="682788"/>
            <a:ext cx="147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Sensor de queda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675231" y="682788"/>
            <a:ext cx="147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Medidor de batimentos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714044" y="818463"/>
            <a:ext cx="14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ECG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/>
          <p:cNvSpPr/>
          <p:nvPr/>
        </p:nvSpPr>
        <p:spPr>
          <a:xfrm>
            <a:off x="7562318" y="3648498"/>
            <a:ext cx="4537257" cy="3078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95943" y="209006"/>
            <a:ext cx="2773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 smtClean="0">
                <a:latin typeface="Rockwell" panose="02060603020205020403" pitchFamily="18" charset="0"/>
              </a:rPr>
              <a:t>IoT</a:t>
            </a:r>
            <a:r>
              <a:rPr lang="pt-BR" sz="3000" b="1" dirty="0" smtClean="0">
                <a:latin typeface="Rockwell" panose="02060603020205020403" pitchFamily="18" charset="0"/>
              </a:rPr>
              <a:t> no </a:t>
            </a:r>
            <a:r>
              <a:rPr lang="pt-BR" sz="3000" b="1" dirty="0" err="1" smtClean="0">
                <a:latin typeface="Rockwell" panose="02060603020205020403" pitchFamily="18" charset="0"/>
              </a:rPr>
              <a:t>DBLab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74652" y="3701046"/>
            <a:ext cx="125226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Rockwell" panose="02060603020205020403" pitchFamily="18" charset="0"/>
              </a:rPr>
              <a:t>RA + IOT</a:t>
            </a:r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94524" y="3648498"/>
            <a:ext cx="3168794" cy="281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2561" y="3698068"/>
            <a:ext cx="1582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latin typeface="Rockwell" panose="02060603020205020403" pitchFamily="18" charset="0"/>
              </a:rPr>
              <a:t>IoT</a:t>
            </a:r>
            <a:r>
              <a:rPr lang="pt-BR" sz="2000" dirty="0" smtClean="0">
                <a:latin typeface="Rockwell" panose="02060603020205020403" pitchFamily="18" charset="0"/>
              </a:rPr>
              <a:t> + </a:t>
            </a:r>
            <a:r>
              <a:rPr lang="pt-BR" sz="2000" dirty="0" err="1" smtClean="0">
                <a:latin typeface="Rockwell" panose="02060603020205020403" pitchFamily="18" charset="0"/>
              </a:rPr>
              <a:t>Cloud</a:t>
            </a:r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357524" y="3648498"/>
            <a:ext cx="4113694" cy="247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715" y="4082507"/>
            <a:ext cx="3987314" cy="196637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3435562" y="3682397"/>
            <a:ext cx="18774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Rockwell" panose="02060603020205020403" pitchFamily="18" charset="0"/>
              </a:rPr>
              <a:t>Mapa de calor</a:t>
            </a:r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4319139" y="362894"/>
            <a:ext cx="7033368" cy="3196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400448" y="362894"/>
            <a:ext cx="22670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Rockwell" panose="02060603020205020403" pitchFamily="18" charset="0"/>
              </a:rPr>
              <a:t>Rede de sensores</a:t>
            </a:r>
            <a:endParaRPr lang="pt-BR" sz="2000" dirty="0">
              <a:latin typeface="Rockwell" panose="02060603020205020403" pitchFamily="18" charset="0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761870" y="1184707"/>
            <a:ext cx="3468473" cy="2375803"/>
            <a:chOff x="509167" y="1068506"/>
            <a:chExt cx="3468473" cy="2375803"/>
          </a:xfrm>
        </p:grpSpPr>
        <p:sp>
          <p:nvSpPr>
            <p:cNvPr id="20" name="Retângulo 19"/>
            <p:cNvSpPr/>
            <p:nvPr/>
          </p:nvSpPr>
          <p:spPr>
            <a:xfrm>
              <a:off x="509167" y="1068506"/>
              <a:ext cx="3468473" cy="2375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594571" y="1068506"/>
              <a:ext cx="201208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 err="1" smtClean="0">
                  <a:latin typeface="Rockwell" panose="02060603020205020403" pitchFamily="18" charset="0"/>
                </a:rPr>
                <a:t>Beacons</a:t>
              </a:r>
              <a:r>
                <a:rPr lang="pt-BR" sz="2000" dirty="0" smtClean="0">
                  <a:latin typeface="Rockwell" panose="02060603020205020403" pitchFamily="18" charset="0"/>
                </a:rPr>
                <a:t> e </a:t>
              </a:r>
              <a:r>
                <a:rPr lang="pt-BR" sz="2000" dirty="0" err="1" smtClean="0">
                  <a:latin typeface="Rockwell" panose="02060603020205020403" pitchFamily="18" charset="0"/>
                </a:rPr>
                <a:t>apps</a:t>
              </a:r>
              <a:endParaRPr lang="pt-BR" sz="2000" dirty="0">
                <a:latin typeface="Rockwell" panose="02060603020205020403" pitchFamily="18" charset="0"/>
              </a:endParaRPr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71" y="1566812"/>
              <a:ext cx="3248025" cy="1743075"/>
            </a:xfrm>
            <a:prstGeom prst="rect">
              <a:avLst/>
            </a:prstGeom>
          </p:spPr>
        </p:pic>
      </p:grpSp>
      <p:pic>
        <p:nvPicPr>
          <p:cNvPr id="45" name="Imagem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18" y="3846016"/>
            <a:ext cx="2939888" cy="2521610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8843" y="1251726"/>
            <a:ext cx="3322442" cy="1715867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992" y="2105033"/>
            <a:ext cx="605928" cy="605928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05" y="2991065"/>
            <a:ext cx="496980" cy="496980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437" y="1182346"/>
            <a:ext cx="496980" cy="496980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2853" y="1702803"/>
            <a:ext cx="1127495" cy="1127495"/>
          </a:xfrm>
          <a:prstGeom prst="rect">
            <a:avLst/>
          </a:prstGeom>
        </p:spPr>
      </p:pic>
      <p:grpSp>
        <p:nvGrpSpPr>
          <p:cNvPr id="84" name="Agrupar 83"/>
          <p:cNvGrpSpPr/>
          <p:nvPr/>
        </p:nvGrpSpPr>
        <p:grpSpPr>
          <a:xfrm>
            <a:off x="6092978" y="2669465"/>
            <a:ext cx="1247245" cy="667596"/>
            <a:chOff x="6540369" y="2230325"/>
            <a:chExt cx="1702293" cy="972000"/>
          </a:xfrm>
        </p:grpSpPr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369" y="2230325"/>
              <a:ext cx="972000" cy="972000"/>
            </a:xfrm>
            <a:prstGeom prst="rect">
              <a:avLst/>
            </a:prstGeom>
          </p:spPr>
        </p:pic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4209" y="2372099"/>
              <a:ext cx="688453" cy="688453"/>
            </a:xfrm>
            <a:prstGeom prst="rect">
              <a:avLst/>
            </a:prstGeom>
          </p:spPr>
        </p:pic>
      </p:grpSp>
      <p:cxnSp>
        <p:nvCxnSpPr>
          <p:cNvPr id="87" name="Conector de Seta Reta 86"/>
          <p:cNvCxnSpPr>
            <a:stCxn id="82" idx="3"/>
            <a:endCxn id="83" idx="1"/>
          </p:cNvCxnSpPr>
          <p:nvPr/>
        </p:nvCxnSpPr>
        <p:spPr>
          <a:xfrm>
            <a:off x="4962417" y="1430836"/>
            <a:ext cx="1190436" cy="83571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Conector de Seta Reta 87"/>
          <p:cNvCxnSpPr>
            <a:stCxn id="80" idx="3"/>
          </p:cNvCxnSpPr>
          <p:nvPr/>
        </p:nvCxnSpPr>
        <p:spPr>
          <a:xfrm>
            <a:off x="5478920" y="2407997"/>
            <a:ext cx="673933" cy="7251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>
            <a:stCxn id="81" idx="3"/>
          </p:cNvCxnSpPr>
          <p:nvPr/>
        </p:nvCxnSpPr>
        <p:spPr>
          <a:xfrm flipV="1">
            <a:off x="4871185" y="2621957"/>
            <a:ext cx="1345999" cy="61759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>
            <a:stCxn id="83" idx="3"/>
            <a:endCxn id="79" idx="1"/>
          </p:cNvCxnSpPr>
          <p:nvPr/>
        </p:nvCxnSpPr>
        <p:spPr>
          <a:xfrm flipV="1">
            <a:off x="7280348" y="2109660"/>
            <a:ext cx="678495" cy="15689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4" name="Imagem 10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946" y="5054491"/>
            <a:ext cx="2237075" cy="1612679"/>
          </a:xfrm>
          <a:prstGeom prst="rect">
            <a:avLst/>
          </a:prstGeom>
        </p:spPr>
      </p:pic>
      <p:pic>
        <p:nvPicPr>
          <p:cNvPr id="103" name="Imagem 10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178" y="4081229"/>
            <a:ext cx="2438000" cy="17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edevice.com/sites/default/files/styles/product-full-large/public/Healthgo-Mini-System-by-eDevice-with-iHealth-products.jpg?itok=XGKSY2B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500" y="414427"/>
            <a:ext cx="7620000" cy="509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327550" y="6488668"/>
            <a:ext cx="5536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www.edevice.com/products/healthgo-mini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190446" y="6488668"/>
            <a:ext cx="3811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www.freestylelibre.com.br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1357191" y="1313908"/>
            <a:ext cx="9477618" cy="4230184"/>
            <a:chOff x="1672045" y="1125587"/>
            <a:chExt cx="9477618" cy="423018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2045" y="1656839"/>
              <a:ext cx="4323805" cy="3167681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2241" y="1125587"/>
              <a:ext cx="4657422" cy="423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7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Residencial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759" y="1458358"/>
            <a:ext cx="7564483" cy="52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0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portal9677.blob.core.windows.net/portal/2017/06/starter-4-min-1-702x336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394" y="1559612"/>
            <a:ext cx="6896964" cy="37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475" y="290505"/>
            <a:ext cx="3101067" cy="62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6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179354" y="6488668"/>
            <a:ext cx="3833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www2.meethue.com/en-us</a:t>
            </a:r>
            <a:endParaRPr lang="pt-BR" dirty="0" smtClean="0">
              <a:latin typeface="Rockwell" panose="02060603020205020403" pitchFamily="18" charset="0"/>
            </a:endParaRPr>
          </a:p>
        </p:txBody>
      </p:sp>
      <p:pic>
        <p:nvPicPr>
          <p:cNvPr id="15364" name="Picture 4" descr="Related imag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10473" y="1401925"/>
            <a:ext cx="5715000" cy="3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99" y="410547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1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ide Dash Button â Save 5% on all products ordered through this but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844" y="2333625"/>
            <a:ext cx="2771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Dunkin' Donuts Dash But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9210" y="2333625"/>
            <a:ext cx="27813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Pampers Dash 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7101" y="2096972"/>
            <a:ext cx="2664056" cy="266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641566" y="6488668"/>
            <a:ext cx="8908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5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5"/>
              </a:rPr>
              <a:t>www.amazon.com/Dash-Buttons/b?ie=UTF8&amp;node=10667898011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5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0" name="Picture 10" descr="Image result for smart refrigerator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215" y="521348"/>
            <a:ext cx="4083609" cy="82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Related imag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5059" y="1538309"/>
            <a:ext cx="6340138" cy="39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139160" y="6488668"/>
            <a:ext cx="9052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www.samsung.com/us/explore/family-hub-refrigerator/connected-hub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391182" y="848221"/>
            <a:ext cx="11409637" cy="5539515"/>
            <a:chOff x="286519" y="848221"/>
            <a:chExt cx="11409637" cy="553951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256" y="1360553"/>
              <a:ext cx="5295900" cy="4514850"/>
            </a:xfrm>
            <a:prstGeom prst="rect">
              <a:avLst/>
            </a:prstGeom>
          </p:spPr>
        </p:pic>
        <p:pic>
          <p:nvPicPr>
            <p:cNvPr id="2058" name="Picture 10" descr="https://sense.com/img/howitworks/facts_pic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19" y="848221"/>
              <a:ext cx="5539515" cy="553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tângulo 6"/>
          <p:cNvSpPr/>
          <p:nvPr/>
        </p:nvSpPr>
        <p:spPr>
          <a:xfrm>
            <a:off x="5044975" y="6488668"/>
            <a:ext cx="210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sense.com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A imagem pode conter: planta, natureza e atividades ao ar liv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9164" y="1954658"/>
            <a:ext cx="3974210" cy="29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 imagem pode conter: atividades ao ar livr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5397" y="1954658"/>
            <a:ext cx="2980658" cy="29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agrosmart.com.br/2018/wp-content/uploads/2018/03/UmidadeSolo-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61705" y="1954658"/>
            <a:ext cx="5956402" cy="360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95943" y="209006"/>
            <a:ext cx="2377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Agricultura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50412" y="6488668"/>
            <a:ext cx="2891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5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5"/>
              </a:rPr>
              <a:t>agrosmart.com.br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9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ft.com/__origami/service/image/v2/images/raw/http%3A%2F%2Fcom.ft.imagepublish.prod.s3.amazonaws.com%2Fa6479dc6-afe2-11e7-beba-5521c713abf4?source=next&amp;fit=scale-down&amp;quality=highest&amp;width=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0032" y="39189"/>
            <a:ext cx="8631937" cy="63753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996440" y="6488668"/>
            <a:ext cx="8199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www.ft.com/content/2db7e742-7204-11e7-93ff-99f383b09ff9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5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5943" y="209006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O que é </a:t>
            </a:r>
            <a:r>
              <a:rPr lang="pt-BR" sz="3000" b="1" dirty="0" err="1" smtClean="0">
                <a:latin typeface="Rockwell" panose="02060603020205020403" pitchFamily="18" charset="0"/>
              </a:rPr>
              <a:t>IoT</a:t>
            </a:r>
            <a:r>
              <a:rPr lang="pt-BR" sz="3000" b="1" dirty="0" smtClean="0">
                <a:latin typeface="Rockwell" panose="02060603020205020403" pitchFamily="18" charset="0"/>
              </a:rPr>
              <a:t>?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187095" y="1629000"/>
            <a:ext cx="6840000" cy="36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400" b="1" i="1" dirty="0" smtClean="0">
                <a:latin typeface="Rockwell" panose="02060603020205020403" pitchFamily="18" charset="0"/>
              </a:rPr>
              <a:t>“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Sensors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>
                <a:latin typeface="Rockwell" panose="02060603020205020403" pitchFamily="18" charset="0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Rockwell" panose="02060603020205020403" pitchFamily="18" charset="0"/>
              </a:rPr>
              <a:t>actuators</a:t>
            </a:r>
            <a:r>
              <a:rPr lang="en-US" sz="2400" i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sz="2400" i="1" dirty="0">
                <a:latin typeface="Rockwell" panose="02060603020205020403" pitchFamily="18" charset="0"/>
              </a:rPr>
              <a:t>embedded in physical objects are linked through wired and wireless networks, often using the same Internet Protocol (IP) that connects the </a:t>
            </a:r>
            <a:r>
              <a:rPr lang="en-US" sz="2400" b="1" i="1" dirty="0">
                <a:solidFill>
                  <a:srgbClr val="FF0000"/>
                </a:solidFill>
                <a:latin typeface="Rockwell" panose="02060603020205020403" pitchFamily="18" charset="0"/>
              </a:rPr>
              <a:t>Internet</a:t>
            </a:r>
            <a:r>
              <a:rPr lang="en-US" sz="2400" i="1" dirty="0" smtClean="0">
                <a:latin typeface="Rockwell" panose="02060603020205020403" pitchFamily="18" charset="0"/>
              </a:rPr>
              <a:t>.”</a:t>
            </a:r>
          </a:p>
          <a:p>
            <a:pPr algn="r">
              <a:lnSpc>
                <a:spcPct val="200000"/>
              </a:lnSpc>
            </a:pPr>
            <a:r>
              <a:rPr lang="en-US" sz="2400" i="1" dirty="0" smtClean="0">
                <a:latin typeface="Rockwell" panose="02060603020205020403" pitchFamily="18" charset="0"/>
              </a:rPr>
              <a:t>(McKinsey)</a:t>
            </a:r>
            <a:endParaRPr lang="pt-BR" sz="2400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3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1742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Cidades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332166055"/>
              </p:ext>
            </p:extLst>
          </p:nvPr>
        </p:nvGraphicFramePr>
        <p:xfrm>
          <a:off x="1938728" y="209006"/>
          <a:ext cx="7563394" cy="6361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873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2.corriereobjects.it/methode_image/2018/06/29/Interni/Foto%20Interni%20-%20Trattate/LAPR0447-krZB-U43510555801853gCE-1224x916@Corriere-Web-Milano-593x443-kFkG-U43510606138057oiD-593x443@Corriere-Web-Sezioni.jpg?v=2018062919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336" y="366160"/>
            <a:ext cx="7011328" cy="52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51560" y="6211669"/>
            <a:ext cx="1008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www.corriere.it/international/18_giugno_29/milan-introduces-contactless-payment-for-ticket-free-metro-travel-c9787e88-7bab-11e8-ab49-1b15619f3f8e.shtml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2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mart City Innovation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975" y="1397726"/>
            <a:ext cx="9584050" cy="42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75706" y="6488668"/>
            <a:ext cx="1124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www.pucrs.br/blog/huawei-e-pucrs-inauguram-centro-de-inovacao-para-cidades-inteligentes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831" y="689641"/>
            <a:ext cx="10352338" cy="579902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754925" y="6488668"/>
            <a:ext cx="6682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3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www.procempa.com.br/default.php?p_noticia=191030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15327" y="34643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27/12/2016</a:t>
            </a:r>
            <a:endParaRPr lang="pt-BR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0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619378" y="6488668"/>
            <a:ext cx="2953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site.sigmais.com.br</a:t>
            </a:r>
            <a:endParaRPr lang="pt-BR" dirty="0" smtClean="0">
              <a:latin typeface="Rockwell" panose="02060603020205020403" pitchFamily="18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57196" y="2275517"/>
            <a:ext cx="11677609" cy="2658369"/>
            <a:chOff x="274834" y="2275517"/>
            <a:chExt cx="11677609" cy="2658369"/>
          </a:xfrm>
        </p:grpSpPr>
        <p:pic>
          <p:nvPicPr>
            <p:cNvPr id="8194" name="Picture 2" descr="http://site.sigmais.com.br/assets/images/product-sigpark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4834" y="2563045"/>
              <a:ext cx="2591909" cy="2083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http://site.sigmais.com.br/assets/images/product-sigsense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93713" y="2580016"/>
              <a:ext cx="2591909" cy="20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http://site.sigmais.com.br/assets/images/product-sigtrack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592" y="2365865"/>
              <a:ext cx="3220973" cy="247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://site.sigmais.com.br/assets/images/product-sigmeter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534" y="2275517"/>
              <a:ext cx="2591909" cy="2658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312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how many sensors are in a tesla?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829" y="940526"/>
            <a:ext cx="10516342" cy="54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465217" y="6488668"/>
            <a:ext cx="9261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www.engadget.com/2016/11/19/tesla-self-driving-demo-shows-car-view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95943" y="209006"/>
            <a:ext cx="228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Transporte</a:t>
            </a:r>
            <a:endParaRPr lang="pt-BR" sz="30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01" y="431072"/>
            <a:ext cx="10134798" cy="565621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111828" y="6488668"/>
            <a:ext cx="7968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www.wired.com/2015/04/cost-of-sensors-autonomous-cars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0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ingapore autonomous bu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9196" y="836024"/>
            <a:ext cx="10693608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073332" y="6488668"/>
            <a:ext cx="1004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www.pcmag.com/news/348875/singapore-outfitting-buses-with-self-driving-sensors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iot for fleet control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922" y="640080"/>
            <a:ext cx="10516157" cy="57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803625" y="6488668"/>
            <a:ext cx="658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iot.telefonica.com/smart-mobility/fleet-management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95943" y="209006"/>
            <a:ext cx="31645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 smtClean="0">
                <a:latin typeface="Rockwell" panose="02060603020205020403" pitchFamily="18" charset="0"/>
              </a:rPr>
              <a:t>Hypes</a:t>
            </a:r>
            <a:r>
              <a:rPr lang="pt-BR" sz="3000" b="1" dirty="0" smtClean="0">
                <a:latin typeface="Rockwell" panose="02060603020205020403" pitchFamily="18" charset="0"/>
              </a:rPr>
              <a:t> &amp; </a:t>
            </a:r>
            <a:r>
              <a:rPr lang="pt-BR" sz="3000" b="1" dirty="0" err="1" smtClean="0">
                <a:latin typeface="Rockwell" panose="02060603020205020403" pitchFamily="18" charset="0"/>
              </a:rPr>
              <a:t>Trends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aphicFrame>
        <p:nvGraphicFramePr>
          <p:cNvPr id="3" name="Diagrama 2"/>
          <p:cNvGraphicFramePr/>
          <p:nvPr>
            <p:extLst/>
          </p:nvPr>
        </p:nvGraphicFramePr>
        <p:xfrm>
          <a:off x="2438399" y="535577"/>
          <a:ext cx="8416835" cy="5434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1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21827" y="1269000"/>
            <a:ext cx="6840000" cy="432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pt-BR"/>
            </a:defPPr>
            <a:lvl1pPr algn="r">
              <a:lnSpc>
                <a:spcPct val="200000"/>
              </a:lnSpc>
              <a:defRPr sz="2400" i="1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“</a:t>
            </a:r>
            <a:r>
              <a:rPr lang="en-US" dirty="0" err="1"/>
              <a:t>IoT</a:t>
            </a:r>
            <a:r>
              <a:rPr lang="en-US" dirty="0"/>
              <a:t> involves extending Internet connectivity </a:t>
            </a:r>
            <a:r>
              <a:rPr lang="en-US" b="1" dirty="0">
                <a:solidFill>
                  <a:srgbClr val="FF0000"/>
                </a:solidFill>
              </a:rPr>
              <a:t>beyond standard devices</a:t>
            </a:r>
            <a:r>
              <a:rPr lang="en-US" dirty="0"/>
              <a:t>, such as desktops, laptops, smartphones and tablets, to any range of </a:t>
            </a:r>
            <a:r>
              <a:rPr lang="en-US" b="1" dirty="0">
                <a:solidFill>
                  <a:srgbClr val="FF0000"/>
                </a:solidFill>
              </a:rPr>
              <a:t>traditionally dumb</a:t>
            </a:r>
            <a:r>
              <a:rPr lang="en-US" dirty="0"/>
              <a:t> or non-internet-enabled physical devices and everyday objects.”</a:t>
            </a:r>
          </a:p>
          <a:p>
            <a:r>
              <a:rPr lang="en-US" dirty="0" smtClean="0"/>
              <a:t>(Wikipedia)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95943" y="209006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O que é </a:t>
            </a:r>
            <a:r>
              <a:rPr lang="pt-BR" sz="3000" b="1" dirty="0" err="1" smtClean="0">
                <a:latin typeface="Rockwell" panose="02060603020205020403" pitchFamily="18" charset="0"/>
              </a:rPr>
              <a:t>IoT</a:t>
            </a:r>
            <a:r>
              <a:rPr lang="pt-BR" sz="3000" b="1" dirty="0" smtClean="0">
                <a:latin typeface="Rockwell" panose="02060603020205020403" pitchFamily="18" charset="0"/>
              </a:rPr>
              <a:t>?</a:t>
            </a:r>
            <a:endParaRPr lang="pt-BR" sz="30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0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2369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Arquitetura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pSp>
        <p:nvGrpSpPr>
          <p:cNvPr id="46" name="Agrupar 45"/>
          <p:cNvGrpSpPr/>
          <p:nvPr/>
        </p:nvGrpSpPr>
        <p:grpSpPr>
          <a:xfrm>
            <a:off x="411364" y="2127439"/>
            <a:ext cx="11369273" cy="2603122"/>
            <a:chOff x="195943" y="1586283"/>
            <a:chExt cx="11369273" cy="2603122"/>
          </a:xfrm>
        </p:grpSpPr>
        <p:cxnSp>
          <p:nvCxnSpPr>
            <p:cNvPr id="5" name="Conector de Seta Reta 4"/>
            <p:cNvCxnSpPr/>
            <p:nvPr/>
          </p:nvCxnSpPr>
          <p:spPr>
            <a:xfrm flipV="1">
              <a:off x="8319777" y="3029755"/>
              <a:ext cx="1841628" cy="1"/>
            </a:xfrm>
            <a:prstGeom prst="straightConnector1">
              <a:avLst/>
            </a:prstGeom>
            <a:ln w="28575" cap="rnd">
              <a:headEnd type="triangle" w="lg" len="lg"/>
              <a:tailEnd type="triangle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ixaDeTexto 18"/>
            <p:cNvSpPr txBox="1"/>
            <p:nvPr/>
          </p:nvSpPr>
          <p:spPr>
            <a:xfrm>
              <a:off x="5938624" y="2089384"/>
              <a:ext cx="2332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 smtClean="0">
                  <a:latin typeface="Rockwell" panose="02060603020205020403" pitchFamily="18" charset="0"/>
                </a:rPr>
                <a:t>BACKEND</a:t>
              </a:r>
              <a:endParaRPr lang="pt-BR" dirty="0">
                <a:latin typeface="Rockwell" panose="02060603020205020403" pitchFamily="18" charset="0"/>
              </a:endParaRPr>
            </a:p>
          </p:txBody>
        </p:sp>
        <p:cxnSp>
          <p:nvCxnSpPr>
            <p:cNvPr id="20" name="Conector de Seta Reta 19"/>
            <p:cNvCxnSpPr>
              <a:endCxn id="21" idx="1"/>
            </p:cNvCxnSpPr>
            <p:nvPr/>
          </p:nvCxnSpPr>
          <p:spPr>
            <a:xfrm>
              <a:off x="1910063" y="3029755"/>
              <a:ext cx="1739667" cy="0"/>
            </a:xfrm>
            <a:prstGeom prst="straightConnector1">
              <a:avLst/>
            </a:prstGeom>
            <a:ln w="28575" cap="rnd">
              <a:headEnd type="triangle" w="lg" len="lg"/>
              <a:tailEnd type="triangle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730" y="2543755"/>
              <a:ext cx="972000" cy="972000"/>
            </a:xfrm>
            <a:prstGeom prst="rect">
              <a:avLst/>
            </a:prstGeom>
          </p:spPr>
        </p:pic>
        <p:cxnSp>
          <p:nvCxnSpPr>
            <p:cNvPr id="22" name="Conector de Seta Reta 21"/>
            <p:cNvCxnSpPr>
              <a:stCxn id="21" idx="3"/>
            </p:cNvCxnSpPr>
            <p:nvPr/>
          </p:nvCxnSpPr>
          <p:spPr>
            <a:xfrm>
              <a:off x="4621730" y="3029755"/>
              <a:ext cx="1655275" cy="0"/>
            </a:xfrm>
            <a:prstGeom prst="straightConnector1">
              <a:avLst/>
            </a:prstGeom>
            <a:ln w="28575" cap="rnd">
              <a:headEnd type="triangle" w="lg" len="lg"/>
              <a:tailEnd type="triangle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aixaDeTexto 22"/>
            <p:cNvSpPr txBox="1"/>
            <p:nvPr/>
          </p:nvSpPr>
          <p:spPr>
            <a:xfrm>
              <a:off x="3454124" y="3471120"/>
              <a:ext cx="141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>
                  <a:latin typeface="Rockwell" panose="02060603020205020403" pitchFamily="18" charset="0"/>
                </a:rPr>
                <a:t>GATEWAY</a:t>
              </a:r>
              <a:endParaRPr lang="pt-BR" dirty="0">
                <a:latin typeface="Rockwell" panose="02060603020205020403" pitchFamily="18" charset="0"/>
              </a:endParaRPr>
            </a:p>
          </p:txBody>
        </p: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0323" y="2164641"/>
              <a:ext cx="1730448" cy="1730448"/>
            </a:xfrm>
            <a:prstGeom prst="rect">
              <a:avLst/>
            </a:prstGeom>
          </p:spPr>
        </p:pic>
        <p:grpSp>
          <p:nvGrpSpPr>
            <p:cNvPr id="25" name="Agrupar 24"/>
            <p:cNvGrpSpPr/>
            <p:nvPr/>
          </p:nvGrpSpPr>
          <p:grpSpPr>
            <a:xfrm>
              <a:off x="580281" y="1940555"/>
              <a:ext cx="1204057" cy="2248850"/>
              <a:chOff x="1179315" y="1460140"/>
              <a:chExt cx="1204057" cy="2248850"/>
            </a:xfrm>
          </p:grpSpPr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7372" y="2199365"/>
                <a:ext cx="756000" cy="756000"/>
              </a:xfrm>
              <a:prstGeom prst="rect">
                <a:avLst/>
              </a:prstGeom>
            </p:spPr>
          </p:pic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4363" y="3088921"/>
                <a:ext cx="620069" cy="620069"/>
              </a:xfrm>
              <a:prstGeom prst="rect">
                <a:avLst/>
              </a:prstGeom>
            </p:spPr>
          </p:pic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9315" y="1460140"/>
                <a:ext cx="620069" cy="620069"/>
              </a:xfrm>
              <a:prstGeom prst="rect">
                <a:avLst/>
              </a:prstGeom>
            </p:spPr>
          </p:pic>
        </p:grpSp>
        <p:grpSp>
          <p:nvGrpSpPr>
            <p:cNvPr id="29" name="Agrupar 28"/>
            <p:cNvGrpSpPr/>
            <p:nvPr/>
          </p:nvGrpSpPr>
          <p:grpSpPr>
            <a:xfrm>
              <a:off x="10267614" y="2036589"/>
              <a:ext cx="1269585" cy="2152816"/>
              <a:chOff x="7840548" y="1611778"/>
              <a:chExt cx="1269585" cy="2152816"/>
            </a:xfrm>
          </p:grpSpPr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40548" y="1611778"/>
                <a:ext cx="695342" cy="695342"/>
              </a:xfrm>
              <a:prstGeom prst="rect">
                <a:avLst/>
              </a:prstGeom>
            </p:spPr>
          </p:pic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13943" y="2361560"/>
                <a:ext cx="696190" cy="696190"/>
              </a:xfrm>
              <a:prstGeom prst="rect">
                <a:avLst/>
              </a:prstGeom>
            </p:spPr>
          </p:pic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19689" y="3067034"/>
                <a:ext cx="697560" cy="697560"/>
              </a:xfrm>
              <a:prstGeom prst="rect">
                <a:avLst/>
              </a:prstGeom>
            </p:spPr>
          </p:pic>
        </p:grpSp>
        <p:sp>
          <p:nvSpPr>
            <p:cNvPr id="33" name="CaixaDeTexto 32"/>
            <p:cNvSpPr txBox="1"/>
            <p:nvPr/>
          </p:nvSpPr>
          <p:spPr>
            <a:xfrm>
              <a:off x="10161405" y="1667257"/>
              <a:ext cx="140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>
                  <a:latin typeface="Rockwell" panose="02060603020205020403" pitchFamily="18" charset="0"/>
                </a:rPr>
                <a:t>USUÁRIO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195943" y="1586283"/>
              <a:ext cx="171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>
                  <a:latin typeface="Rockwell" panose="02060603020205020403" pitchFamily="18" charset="0"/>
                </a:rPr>
                <a:t>DISPOSITIVOS</a:t>
              </a:r>
            </a:p>
          </p:txBody>
        </p:sp>
        <p:cxnSp>
          <p:nvCxnSpPr>
            <p:cNvPr id="44" name="Conector Angulado 43"/>
            <p:cNvCxnSpPr>
              <a:stCxn id="28" idx="3"/>
              <a:endCxn id="24" idx="1"/>
            </p:cNvCxnSpPr>
            <p:nvPr/>
          </p:nvCxnSpPr>
          <p:spPr>
            <a:xfrm>
              <a:off x="1200350" y="2250590"/>
              <a:ext cx="5219973" cy="779275"/>
            </a:xfrm>
            <a:prstGeom prst="bentConnector3">
              <a:avLst>
                <a:gd name="adj1" fmla="val 100136"/>
              </a:avLst>
            </a:prstGeom>
            <a:ln w="28575" cap="rnd">
              <a:prstDash val="dash"/>
              <a:headEnd type="triangle" w="lg" len="lg"/>
              <a:tailEnd type="triangle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10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0121"/>
            <a:ext cx="12192000" cy="493775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87973" y="6488668"/>
            <a:ext cx="10216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docs.microsoft.com/en-us/azure/iot-fundamentals/iot-introduction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5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5112" y="94776"/>
            <a:ext cx="1483287" cy="27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6901" y="56144"/>
            <a:ext cx="4816379" cy="23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225" y="2226762"/>
            <a:ext cx="1877172" cy="1877172"/>
          </a:xfrm>
          <a:prstGeom prst="rect">
            <a:avLst/>
          </a:prstGeom>
        </p:spPr>
      </p:pic>
      <p:pic>
        <p:nvPicPr>
          <p:cNvPr id="9" name="Picture 6" descr="http://site.sigmais.com.br/assets/images/product-sigtrack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520" y="4380328"/>
            <a:ext cx="2960863" cy="22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4059" y="4103934"/>
            <a:ext cx="2172686" cy="293451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95943" y="209006"/>
            <a:ext cx="906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Nós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pic>
        <p:nvPicPr>
          <p:cNvPr id="7" name="Picture 4" descr="Dunkin' Donuts Dash Butt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4088" y="2226762"/>
            <a:ext cx="1621244" cy="12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lexa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8815" y="98646"/>
            <a:ext cx="1529255" cy="37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msung family hub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766" y="3202526"/>
            <a:ext cx="1997317" cy="36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 result for beacon bluetooth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1325" y="0"/>
            <a:ext cx="3080562" cy="21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51808"/>
            <a:ext cx="1352550" cy="1533525"/>
          </a:xfrm>
          <a:prstGeom prst="rect">
            <a:avLst/>
          </a:prstGeom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74716" y="2321192"/>
            <a:ext cx="1558306" cy="24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iot sensor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6954" y="5293622"/>
            <a:ext cx="889989" cy="15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lated image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6459" y="4578602"/>
            <a:ext cx="1315942" cy="22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mq135 gas sensor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9" t="11016" r="10045" b="19922"/>
          <a:stretch/>
        </p:blipFill>
        <p:spPr bwMode="auto">
          <a:xfrm>
            <a:off x="5693445" y="2457646"/>
            <a:ext cx="1193610" cy="99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lated image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85560" y="3494385"/>
            <a:ext cx="1283905" cy="13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iot lamp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79" r="19417"/>
          <a:stretch/>
        </p:blipFill>
        <p:spPr bwMode="auto">
          <a:xfrm rot="2633187">
            <a:off x="5751981" y="3797390"/>
            <a:ext cx="1061453" cy="17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iot lamp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3364" y="4581769"/>
            <a:ext cx="1389522" cy="223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iot battery  sensor"/>
          <p:cNvPicPr>
            <a:picLocks noChangeAspect="1" noChangeArrowheads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1" r="12279"/>
          <a:stretch/>
        </p:blipFill>
        <p:spPr bwMode="auto">
          <a:xfrm>
            <a:off x="2292790" y="2384256"/>
            <a:ext cx="1970690" cy="177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elated image"/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2" t="30415" r="6057" b="22724"/>
          <a:stretch/>
        </p:blipFill>
        <p:spPr bwMode="auto">
          <a:xfrm>
            <a:off x="5069688" y="5774499"/>
            <a:ext cx="1847489" cy="9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3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Image result for mq135 gas sensor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9" t="11016" r="10045" b="19922"/>
          <a:stretch/>
        </p:blipFill>
        <p:spPr bwMode="auto">
          <a:xfrm>
            <a:off x="5265055" y="715386"/>
            <a:ext cx="2143080" cy="17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i ion batter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44" y="1307626"/>
            <a:ext cx="3751489" cy="37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688" y="3379906"/>
            <a:ext cx="4103006" cy="3166374"/>
          </a:xfrm>
          <a:prstGeom prst="rect">
            <a:avLst/>
          </a:prstGeom>
        </p:spPr>
      </p:pic>
      <p:pic>
        <p:nvPicPr>
          <p:cNvPr id="4104" name="Picture 8" descr="Image result for wifi modul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96813" y="468177"/>
            <a:ext cx="3500167" cy="35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87744" y="3789136"/>
            <a:ext cx="9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Rockwell" panose="02060603020205020403" pitchFamily="18" charset="0"/>
              </a:rPr>
              <a:t>Bateria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5213017" y="215925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Rockwell" panose="02060603020205020403" pitchFamily="18" charset="0"/>
              </a:rPr>
              <a:t>Sensor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0073771" y="331901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Rockwell" panose="02060603020205020403" pitchFamily="18" charset="0"/>
              </a:rPr>
              <a:t>Sensor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200859" y="58959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Rockwell" panose="02060603020205020403" pitchFamily="18" charset="0"/>
              </a:rPr>
              <a:t>CPU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95943" y="209006"/>
            <a:ext cx="4326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Componentes básicos</a:t>
            </a:r>
            <a:endParaRPr lang="pt-BR" sz="30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1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5987" y="1138992"/>
            <a:ext cx="5440026" cy="458001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5943" y="209006"/>
            <a:ext cx="18279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Gateway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378857" y="6488668"/>
            <a:ext cx="9434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software.intel.com/en-us/articles/what-is-the-gateway-and-why-should-i-care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60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61975" y="5657671"/>
            <a:ext cx="3184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linuxgizmos.com/private-cloud-server-and-iot-gateway-runs-ubuntu-snappy-on-rpi</a:t>
            </a:r>
            <a:endParaRPr lang="pt-BR" dirty="0">
              <a:latin typeface="Rockwell" panose="02060603020205020403" pitchFamily="18" charset="0"/>
            </a:endParaRPr>
          </a:p>
        </p:txBody>
      </p:sp>
      <p:pic>
        <p:nvPicPr>
          <p:cNvPr id="2052" name="Picture 4" descr="http://linuxgizmos.com/files/nextcloud_box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776" y="1973465"/>
            <a:ext cx="3341033" cy="277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658341" y="6211669"/>
            <a:ext cx="2875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www.adafruit.com/product/3943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644760" y="6211668"/>
            <a:ext cx="3547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5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5"/>
              </a:rPr>
              <a:t>software.intel.com/en-us/iot/hardware/gateways</a:t>
            </a:r>
            <a:endParaRPr lang="pt-BR" dirty="0" smtClean="0">
              <a:latin typeface="Rockwell" panose="02060603020205020403" pitchFamily="18" charset="0"/>
            </a:endParaRPr>
          </a:p>
        </p:txBody>
      </p:sp>
      <p:pic>
        <p:nvPicPr>
          <p:cNvPr id="2056" name="Picture 8" descr="https://software.intel.com/sites/default/files/managed/6e/5e/iot_gateway_hero_image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40" r="21832"/>
          <a:stretch/>
        </p:blipFill>
        <p:spPr bwMode="auto">
          <a:xfrm>
            <a:off x="8835584" y="1683042"/>
            <a:ext cx="3011213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924" y="1683042"/>
            <a:ext cx="3378153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5373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Protocolos de comunicação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28297" y="6488668"/>
            <a:ext cx="11335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www.rs-online.com/designspark/eleven-internet-of-things-iot-protocols-you-need-to-know-about</a:t>
            </a:r>
            <a:endParaRPr lang="pt-BR" dirty="0">
              <a:latin typeface="Rockwell" panose="02060603020205020403" pitchFamily="18" charset="0"/>
            </a:endParaRPr>
          </a:p>
        </p:txBody>
      </p:sp>
      <p:pic>
        <p:nvPicPr>
          <p:cNvPr id="3074" name="Picture 2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829" y="1687602"/>
            <a:ext cx="1150883" cy="115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14" t="20414"/>
          <a:stretch/>
        </p:blipFill>
        <p:spPr bwMode="auto">
          <a:xfrm>
            <a:off x="7831708" y="1450851"/>
            <a:ext cx="1802341" cy="130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wifi logo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68558" y="2756660"/>
            <a:ext cx="1503246" cy="9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i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1034" y="3495826"/>
            <a:ext cx="1200284" cy="120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it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1026" y="4231262"/>
            <a:ext cx="1827782" cy="182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6lowpa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516" y="359000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it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9472" y="2251061"/>
            <a:ext cx="1132635" cy="11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it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212" y="447128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titl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2383" y="4422270"/>
            <a:ext cx="1551225" cy="15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97998" y="275745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Bluetooth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84169" y="5318859"/>
            <a:ext cx="82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NFC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765649" y="4575905"/>
            <a:ext cx="101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Rockwell" panose="02060603020205020403" pitchFamily="18" charset="0"/>
              </a:rPr>
              <a:t>Zigbee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92991" y="5508298"/>
            <a:ext cx="109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Z </a:t>
            </a:r>
            <a:r>
              <a:rPr lang="pt-BR" dirty="0" err="1" smtClean="0">
                <a:latin typeface="Rockwell" panose="02060603020205020403" pitchFamily="18" charset="0"/>
              </a:rPr>
              <a:t>Wave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357419" y="3617547"/>
            <a:ext cx="92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Rockwell" panose="02060603020205020403" pitchFamily="18" charset="0"/>
              </a:rPr>
              <a:t>Wi</a:t>
            </a:r>
            <a:r>
              <a:rPr lang="pt-BR" dirty="0" smtClean="0">
                <a:latin typeface="Rockwell" panose="02060603020205020403" pitchFamily="18" charset="0"/>
              </a:rPr>
              <a:t> </a:t>
            </a:r>
            <a:r>
              <a:rPr lang="pt-BR" dirty="0" err="1" smtClean="0">
                <a:latin typeface="Rockwell" panose="02060603020205020403" pitchFamily="18" charset="0"/>
              </a:rPr>
              <a:t>Fi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856109" y="2648480"/>
            <a:ext cx="111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Celular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271250" y="3199030"/>
            <a:ext cx="102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Thread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27725" y="4729722"/>
            <a:ext cx="118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Rockwell" panose="02060603020205020403" pitchFamily="18" charset="0"/>
              </a:rPr>
              <a:t>6LowPAN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069658" y="5470720"/>
            <a:ext cx="10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Rockwell" panose="02060603020205020403" pitchFamily="18" charset="0"/>
              </a:rPr>
              <a:t>Sigfox</a:t>
            </a:r>
            <a:endParaRPr lang="pt-BR" dirty="0">
              <a:latin typeface="Rockwell" panose="02060603020205020403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7268" y="1474570"/>
            <a:ext cx="1568099" cy="1148724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3501664" y="2553327"/>
            <a:ext cx="73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 smtClean="0">
                <a:latin typeface="Rockwell" panose="02060603020205020403" pitchFamily="18" charset="0"/>
              </a:rPr>
              <a:t>LoRA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9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4800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Edge (ou fog) </a:t>
            </a:r>
            <a:r>
              <a:rPr lang="pt-BR" sz="3000" b="1" dirty="0" err="1" smtClean="0">
                <a:latin typeface="Rockwell" panose="02060603020205020403" pitchFamily="18" charset="0"/>
              </a:rPr>
              <a:t>computing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543" y="1899668"/>
            <a:ext cx="5408840" cy="359312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576455" y="2869048"/>
            <a:ext cx="3513909" cy="16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i="1" dirty="0" smtClean="0">
                <a:latin typeface="Rockwell" panose="02060603020205020403" pitchFamily="18" charset="0"/>
              </a:rPr>
              <a:t>“</a:t>
            </a:r>
            <a:r>
              <a:rPr lang="pt-BR" sz="3600" i="1" dirty="0" err="1" smtClean="0">
                <a:latin typeface="Rockwell" panose="02060603020205020403" pitchFamily="18" charset="0"/>
              </a:rPr>
              <a:t>IoT</a:t>
            </a:r>
            <a:r>
              <a:rPr lang="pt-BR" sz="3600" i="1" dirty="0" smtClean="0">
                <a:latin typeface="Rockwell" panose="02060603020205020403" pitchFamily="18" charset="0"/>
              </a:rPr>
              <a:t> </a:t>
            </a:r>
            <a:r>
              <a:rPr lang="pt-BR" sz="3600" i="1" dirty="0" err="1" smtClean="0">
                <a:latin typeface="Rockwell" panose="02060603020205020403" pitchFamily="18" charset="0"/>
              </a:rPr>
              <a:t>is</a:t>
            </a:r>
            <a:r>
              <a:rPr lang="pt-BR" sz="3600" i="1" dirty="0" smtClean="0">
                <a:latin typeface="Rockwell" panose="02060603020205020403" pitchFamily="18" charset="0"/>
              </a:rPr>
              <a:t> living </a:t>
            </a:r>
            <a:r>
              <a:rPr lang="pt-BR" sz="3600" i="1" dirty="0" err="1" smtClean="0">
                <a:latin typeface="Rockwell" panose="02060603020205020403" pitchFamily="18" charset="0"/>
              </a:rPr>
              <a:t>on</a:t>
            </a:r>
            <a:r>
              <a:rPr lang="pt-BR" sz="3600" i="1" dirty="0" smtClean="0">
                <a:latin typeface="Rockwell" panose="02060603020205020403" pitchFamily="18" charset="0"/>
              </a:rPr>
              <a:t> </a:t>
            </a:r>
            <a:r>
              <a:rPr lang="pt-BR" sz="36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the</a:t>
            </a:r>
            <a:r>
              <a:rPr lang="pt-BR" sz="36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pt-BR" sz="36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edge</a:t>
            </a:r>
            <a:r>
              <a:rPr lang="pt-BR" sz="3600" i="1" dirty="0" smtClean="0">
                <a:latin typeface="Rockwell" panose="02060603020205020403" pitchFamily="18" charset="0"/>
              </a:rPr>
              <a:t>”</a:t>
            </a:r>
            <a:endParaRPr lang="pt-BR" sz="3600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9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139845"/>
            <a:ext cx="7147560" cy="406632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97283" y="6400800"/>
            <a:ext cx="10777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sz="1600" dirty="0" smtClean="0">
                <a:latin typeface="Rockwell" panose="02060603020205020403" pitchFamily="18" charset="0"/>
                <a:hlinkClick r:id="rId3"/>
              </a:rPr>
              <a:t>www.networkworld.com/article/3147892/internet/one-autonomous-car-will-use-4000-gb-of-dataday.html</a:t>
            </a:r>
            <a:endParaRPr lang="pt-BR" sz="1600" dirty="0">
              <a:latin typeface="Rockwell" panose="02060603020205020403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34104" y="2049620"/>
            <a:ext cx="3304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Rockwell" panose="02060603020205020403" pitchFamily="18" charset="0"/>
              </a:rPr>
              <a:t>“</a:t>
            </a:r>
            <a:r>
              <a:rPr lang="en-US" sz="2800" b="1" i="1" dirty="0">
                <a:solidFill>
                  <a:srgbClr val="FF0000"/>
                </a:solidFill>
                <a:latin typeface="Rockwell" panose="02060603020205020403" pitchFamily="18" charset="0"/>
              </a:rPr>
              <a:t>Each car </a:t>
            </a:r>
            <a:r>
              <a:rPr lang="en-US" sz="2800" i="1" dirty="0">
                <a:latin typeface="Rockwell" panose="02060603020205020403" pitchFamily="18" charset="0"/>
              </a:rPr>
              <a:t>driving on the road will generate about as much data as about </a:t>
            </a:r>
            <a:r>
              <a:rPr lang="en-US" sz="2800" b="1" i="1" dirty="0">
                <a:solidFill>
                  <a:srgbClr val="FF0000"/>
                </a:solidFill>
                <a:latin typeface="Rockwell" panose="02060603020205020403" pitchFamily="18" charset="0"/>
              </a:rPr>
              <a:t>3,000 </a:t>
            </a:r>
            <a:r>
              <a:rPr lang="en-US" sz="28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people</a:t>
            </a:r>
            <a:r>
              <a:rPr lang="en-US" sz="2800" i="1" dirty="0" smtClean="0">
                <a:latin typeface="Rockwell" panose="02060603020205020403" pitchFamily="18" charset="0"/>
              </a:rPr>
              <a:t>”</a:t>
            </a:r>
            <a:endParaRPr lang="pt-BR" sz="2800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2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/>
          <p:cNvGrpSpPr/>
          <p:nvPr/>
        </p:nvGrpSpPr>
        <p:grpSpPr>
          <a:xfrm>
            <a:off x="-30481" y="1509076"/>
            <a:ext cx="12192001" cy="4075819"/>
            <a:chOff x="-1" y="1651818"/>
            <a:chExt cx="12192001" cy="4075819"/>
          </a:xfrm>
        </p:grpSpPr>
        <p:pic>
          <p:nvPicPr>
            <p:cNvPr id="6146" name="Picture 2" descr="https://aiyprojects.withgoogle.com/static/images/tpu/product_dev_board_2x_splash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1" y="1651818"/>
              <a:ext cx="6194323" cy="407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aiyprojects.withgoogle.com/static/images/vision-v2/guide/vision-024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131" y="1735566"/>
              <a:ext cx="5859869" cy="390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/>
          <p:cNvSpPr txBox="1"/>
          <p:nvPr/>
        </p:nvSpPr>
        <p:spPr>
          <a:xfrm>
            <a:off x="4078076" y="5961635"/>
            <a:ext cx="393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aiyprojects.withgoogle.com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96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993" y="0"/>
            <a:ext cx="8404015" cy="631639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665591" y="6488668"/>
            <a:ext cx="486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www.thingiverse.com/thing:1156995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7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02" y="1571321"/>
            <a:ext cx="8061823" cy="35362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6488668"/>
            <a:ext cx="507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nest.com/cameras/nest-cam-iq-indoor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913704" y="393711"/>
            <a:ext cx="3047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smtClean="0">
                <a:latin typeface="Rockwell" panose="02060603020205020403" pitchFamily="18" charset="0"/>
              </a:rPr>
              <a:t>“</a:t>
            </a:r>
            <a:r>
              <a:rPr lang="en-US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On-device </a:t>
            </a:r>
            <a:r>
              <a:rPr lang="en-US" b="1" i="1" dirty="0">
                <a:solidFill>
                  <a:srgbClr val="FF0000"/>
                </a:solidFill>
                <a:latin typeface="Rockwell" panose="02060603020205020403" pitchFamily="18" charset="0"/>
              </a:rPr>
              <a:t>vision processing </a:t>
            </a:r>
            <a:r>
              <a:rPr lang="en-US" i="1" dirty="0">
                <a:latin typeface="Rockwell" panose="02060603020205020403" pitchFamily="18" charset="0"/>
              </a:rPr>
              <a:t>to watch for motion, distinguish family members, and send </a:t>
            </a:r>
            <a:r>
              <a:rPr lang="en-US" i="1" dirty="0" smtClean="0">
                <a:latin typeface="Rockwell" panose="02060603020205020403" pitchFamily="18" charset="0"/>
              </a:rPr>
              <a:t>alerts”</a:t>
            </a:r>
            <a:endParaRPr lang="pt-BR" i="1" dirty="0">
              <a:latin typeface="Rockwell" panose="02060603020205020403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913703" y="2658634"/>
            <a:ext cx="304749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smtClean="0">
                <a:latin typeface="Rockwell" panose="02060603020205020403" pitchFamily="18" charset="0"/>
              </a:rPr>
              <a:t>“</a:t>
            </a:r>
            <a:r>
              <a:rPr lang="en-US" i="1" dirty="0">
                <a:latin typeface="Rockwell" panose="02060603020205020403" pitchFamily="18" charset="0"/>
              </a:rPr>
              <a:t>By performing computer vision tasks within the camera, Nest </a:t>
            </a:r>
            <a:r>
              <a:rPr lang="en-US" b="1" i="1" dirty="0">
                <a:solidFill>
                  <a:srgbClr val="FF0000"/>
                </a:solidFill>
                <a:latin typeface="Rockwell" panose="02060603020205020403" pitchFamily="18" charset="0"/>
              </a:rPr>
              <a:t>reduces the amount of bandwidth, cloud processing, and cloud storage</a:t>
            </a:r>
            <a:r>
              <a:rPr lang="en-US" i="1" dirty="0">
                <a:latin typeface="Rockwell" panose="02060603020205020403" pitchFamily="18" charset="0"/>
              </a:rPr>
              <a:t> used versus the alternative of sending raw streams of video over the network.</a:t>
            </a:r>
            <a:r>
              <a:rPr lang="en-US" i="1" dirty="0" smtClean="0">
                <a:latin typeface="Rockwell" panose="02060603020205020403" pitchFamily="18" charset="0"/>
              </a:rPr>
              <a:t>”</a:t>
            </a:r>
            <a:endParaRPr lang="pt-BR" i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05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798" y="1418157"/>
            <a:ext cx="7050969" cy="40216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280401" y="1443841"/>
            <a:ext cx="3725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Rockwell" panose="02060603020205020403" pitchFamily="18" charset="0"/>
              </a:rPr>
              <a:t>“AWS </a:t>
            </a:r>
            <a:r>
              <a:rPr lang="en-US" dirty="0" err="1">
                <a:latin typeface="Rockwell" panose="02060603020205020403" pitchFamily="18" charset="0"/>
              </a:rPr>
              <a:t>DeepLens</a:t>
            </a:r>
            <a:r>
              <a:rPr lang="en-US" dirty="0">
                <a:latin typeface="Rockwell" panose="02060603020205020403" pitchFamily="18" charset="0"/>
              </a:rPr>
              <a:t> was designed with deep learning in mind. </a:t>
            </a:r>
            <a:r>
              <a:rPr lang="en-US" dirty="0">
                <a:latin typeface="Rockwell" panose="02060603020205020403" pitchFamily="18" charset="0"/>
              </a:rPr>
              <a:t>With</a:t>
            </a:r>
            <a:r>
              <a:rPr lang="en-US" dirty="0">
                <a:latin typeface="Rockwell" panose="02060603020205020403" pitchFamily="18" charset="0"/>
              </a:rPr>
              <a:t> over 100 GFLOPS of compute power on the device, it </a:t>
            </a:r>
            <a:r>
              <a:rPr lang="en-US" b="1" dirty="0">
                <a:solidFill>
                  <a:srgbClr val="FF0000"/>
                </a:solidFill>
                <a:latin typeface="Rockwell" panose="02060603020205020403" pitchFamily="18" charset="0"/>
              </a:rPr>
              <a:t>can process deep learning predictions on HD video for real time</a:t>
            </a:r>
            <a:r>
              <a:rPr lang="en-US" dirty="0" smtClean="0">
                <a:latin typeface="Rockwell" panose="02060603020205020403" pitchFamily="18" charset="0"/>
              </a:rPr>
              <a:t>.”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161047" y="6488668"/>
            <a:ext cx="386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aws.amazon.com/deeplens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0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95943" y="209006"/>
            <a:ext cx="4861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Segurança e privacidade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91502" y="826834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14/08/2017</a:t>
            </a:r>
            <a:endParaRPr lang="pt-BR" sz="16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354160" y="6419696"/>
            <a:ext cx="5483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techcrunch.com/2017/08/14/wifi-disabled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769880" y="1148419"/>
            <a:ext cx="10652240" cy="5057892"/>
            <a:chOff x="890385" y="1173092"/>
            <a:chExt cx="10652240" cy="5057892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0804" y="1173092"/>
              <a:ext cx="5461821" cy="5057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385" y="1173092"/>
              <a:ext cx="5202621" cy="5057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0666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098" y="3789668"/>
            <a:ext cx="4444827" cy="253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098" y="1199174"/>
            <a:ext cx="4444827" cy="242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/>
          <p:cNvSpPr/>
          <p:nvPr/>
        </p:nvSpPr>
        <p:spPr>
          <a:xfrm>
            <a:off x="1421675" y="6488668"/>
            <a:ext cx="934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4"/>
              </a:rPr>
              <a:t>www.wired.com/2015/07/hackers-remotely-kill-jeep-highway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5391830" y="802193"/>
            <a:ext cx="6343650" cy="5327817"/>
            <a:chOff x="5391830" y="802193"/>
            <a:chExt cx="6343650" cy="53278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830" y="802193"/>
              <a:ext cx="6343650" cy="1647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2055" y="2344856"/>
              <a:ext cx="6343200" cy="37851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CaixaDeTexto 7"/>
          <p:cNvSpPr txBox="1"/>
          <p:nvPr/>
        </p:nvSpPr>
        <p:spPr>
          <a:xfrm>
            <a:off x="5303520" y="459879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21/07/2015</a:t>
            </a:r>
            <a:endParaRPr lang="pt-BR" sz="16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1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83377" y="6488668"/>
            <a:ext cx="8225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www.wired.com/story/hackers-steal-tesla-model-s-seconds-key-fob</a:t>
            </a:r>
            <a:endParaRPr lang="pt-BR" dirty="0">
              <a:latin typeface="Rockwell" panose="02060603020205020403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86" y="797168"/>
            <a:ext cx="5335547" cy="187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59" y="2672369"/>
            <a:ext cx="5335200" cy="338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Agrupar 11"/>
          <p:cNvGrpSpPr/>
          <p:nvPr/>
        </p:nvGrpSpPr>
        <p:grpSpPr>
          <a:xfrm>
            <a:off x="6758915" y="670442"/>
            <a:ext cx="4651200" cy="5517117"/>
            <a:chOff x="6714308" y="486235"/>
            <a:chExt cx="4651200" cy="5517117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4308" y="486235"/>
              <a:ext cx="4650377" cy="26256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4308" y="3396059"/>
              <a:ext cx="4651200" cy="26072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CaixaDeTexto 14"/>
          <p:cNvSpPr txBox="1"/>
          <p:nvPr/>
        </p:nvSpPr>
        <p:spPr>
          <a:xfrm>
            <a:off x="734317" y="477337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10/08/2018</a:t>
            </a:r>
            <a:endParaRPr lang="pt-BR" sz="16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1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842004" y="356564"/>
            <a:ext cx="10507992" cy="5754177"/>
            <a:chOff x="842004" y="395753"/>
            <a:chExt cx="10507992" cy="5754177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4482" y="395753"/>
              <a:ext cx="4675514" cy="42440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04" y="719487"/>
              <a:ext cx="4957928" cy="4220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8200" y="3129673"/>
              <a:ext cx="5075600" cy="30202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Retângulo 2"/>
          <p:cNvSpPr/>
          <p:nvPr/>
        </p:nvSpPr>
        <p:spPr>
          <a:xfrm>
            <a:off x="1460863" y="6473938"/>
            <a:ext cx="9270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5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5"/>
              </a:rPr>
              <a:t>www.wired.co.uk/article/google-history-search-tracking-data-how-to-delete</a:t>
            </a:r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42004" y="329423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17/08/2018</a:t>
            </a:r>
            <a:endParaRPr lang="pt-BR" sz="16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66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76" r="2195" b="2317"/>
          <a:stretch/>
        </p:blipFill>
        <p:spPr>
          <a:xfrm>
            <a:off x="803366" y="350627"/>
            <a:ext cx="10585269" cy="5762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tângulo 3"/>
          <p:cNvSpPr/>
          <p:nvPr/>
        </p:nvSpPr>
        <p:spPr>
          <a:xfrm>
            <a:off x="315686" y="6488668"/>
            <a:ext cx="11560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www.amazon.com/Jiusion-Listening-Surveillance-Quad-band-Lightning/dp/B06X42SGPY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69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/>
          <p:cNvGrpSpPr/>
          <p:nvPr/>
        </p:nvGrpSpPr>
        <p:grpSpPr>
          <a:xfrm>
            <a:off x="1224403" y="329376"/>
            <a:ext cx="9743195" cy="6199248"/>
            <a:chOff x="1299943" y="201551"/>
            <a:chExt cx="9743195" cy="619924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9943" y="1753729"/>
              <a:ext cx="4602745" cy="30948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46" name="Picture 2" descr="https://pbs.twimg.com/media/DnVWWETVsAAZMnF.jpg:large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8016" y="201551"/>
              <a:ext cx="3775122" cy="6199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tângulo 16"/>
          <p:cNvSpPr/>
          <p:nvPr/>
        </p:nvSpPr>
        <p:spPr>
          <a:xfrm>
            <a:off x="0" y="6488668"/>
            <a:ext cx="610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14171A"/>
                </a:solidFill>
                <a:latin typeface="Rockwell" panose="02060603020205020403" pitchFamily="18" charset="0"/>
                <a:hlinkClick r:id="rId4"/>
              </a:rPr>
              <a:t>https://</a:t>
            </a:r>
            <a:r>
              <a:rPr lang="pt-BR" dirty="0" smtClean="0">
                <a:solidFill>
                  <a:srgbClr val="14171A"/>
                </a:solidFill>
                <a:latin typeface="Rockwell" panose="02060603020205020403" pitchFamily="18" charset="0"/>
                <a:hlinkClick r:id="rId4"/>
              </a:rPr>
              <a:t>twitter.com/bjmay/status/1041833853852311553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9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5686" y="6488668"/>
            <a:ext cx="11560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www.oreilly.com/ideas/responsible-iot-design</a:t>
            </a:r>
            <a:endParaRPr lang="pt-BR" dirty="0">
              <a:latin typeface="Rockwell" panose="02060603020205020403" pitchFamily="18" charset="0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773442" y="2246812"/>
            <a:ext cx="10645116" cy="2283762"/>
            <a:chOff x="613950" y="2246812"/>
            <a:chExt cx="10645116" cy="2283762"/>
          </a:xfrm>
        </p:grpSpPr>
        <p:grpSp>
          <p:nvGrpSpPr>
            <p:cNvPr id="10" name="Agrupar 9"/>
            <p:cNvGrpSpPr/>
            <p:nvPr/>
          </p:nvGrpSpPr>
          <p:grpSpPr>
            <a:xfrm>
              <a:off x="613950" y="2246812"/>
              <a:ext cx="3779048" cy="2283762"/>
              <a:chOff x="1031966" y="2246812"/>
              <a:chExt cx="3779048" cy="2283762"/>
            </a:xfrm>
          </p:grpSpPr>
          <p:sp>
            <p:nvSpPr>
              <p:cNvPr id="2" name="CaixaDeTexto 1"/>
              <p:cNvSpPr txBox="1"/>
              <p:nvPr/>
            </p:nvSpPr>
            <p:spPr>
              <a:xfrm>
                <a:off x="1031966" y="2246812"/>
                <a:ext cx="3779048" cy="46166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b="1" dirty="0" smtClean="0">
                    <a:latin typeface="Rockwell" panose="02060603020205020403" pitchFamily="18" charset="0"/>
                  </a:rPr>
                  <a:t>CONFIDENCIALIDADE</a:t>
                </a:r>
                <a:endParaRPr lang="pt-BR" sz="2400" b="1" dirty="0">
                  <a:latin typeface="Rockwell" panose="02060603020205020403" pitchFamily="18" charset="0"/>
                </a:endParaRPr>
              </a:p>
            </p:txBody>
          </p:sp>
          <p:sp>
            <p:nvSpPr>
              <p:cNvPr id="7" name="CaixaDeTexto 6"/>
              <p:cNvSpPr txBox="1"/>
              <p:nvPr/>
            </p:nvSpPr>
            <p:spPr>
              <a:xfrm>
                <a:off x="1656050" y="2960914"/>
                <a:ext cx="2530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 smtClean="0">
                    <a:solidFill>
                      <a:srgbClr val="FF0000"/>
                    </a:solidFill>
                    <a:latin typeface="Rockwell" panose="02060603020205020403" pitchFamily="18" charset="0"/>
                  </a:rPr>
                  <a:t>Proteger</a:t>
                </a:r>
                <a:r>
                  <a:rPr lang="pt-BR" sz="2400" dirty="0" smtClean="0">
                    <a:latin typeface="Rockwell" panose="02060603020205020403" pitchFamily="18" charset="0"/>
                  </a:rPr>
                  <a:t> os dados de acessos não autorizados</a:t>
                </a:r>
                <a:endParaRPr lang="pt-BR" sz="24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1" name="Agrupar 10"/>
            <p:cNvGrpSpPr/>
            <p:nvPr/>
          </p:nvGrpSpPr>
          <p:grpSpPr>
            <a:xfrm>
              <a:off x="5140969" y="2246812"/>
              <a:ext cx="2876685" cy="2283762"/>
              <a:chOff x="5252047" y="2246812"/>
              <a:chExt cx="2876685" cy="2283762"/>
            </a:xfrm>
          </p:grpSpPr>
          <p:sp>
            <p:nvSpPr>
              <p:cNvPr id="6" name="CaixaDeTexto 5"/>
              <p:cNvSpPr txBox="1"/>
              <p:nvPr/>
            </p:nvSpPr>
            <p:spPr>
              <a:xfrm>
                <a:off x="5252047" y="2246812"/>
                <a:ext cx="2876685" cy="46166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b="1" dirty="0" smtClean="0">
                    <a:latin typeface="Rockwell" panose="02060603020205020403" pitchFamily="18" charset="0"/>
                  </a:rPr>
                  <a:t>AUTENTICIDADE</a:t>
                </a:r>
                <a:endParaRPr lang="pt-BR" sz="2400" b="1" dirty="0">
                  <a:latin typeface="Rockwell" panose="02060603020205020403" pitchFamily="18" charset="0"/>
                </a:endParaRPr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>
                <a:off x="5683786" y="2960914"/>
                <a:ext cx="20132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>
                    <a:latin typeface="Rockwell" panose="02060603020205020403" pitchFamily="18" charset="0"/>
                  </a:rPr>
                  <a:t>Garantir a correta </a:t>
                </a:r>
                <a:r>
                  <a:rPr lang="pt-BR" sz="2400" b="1" dirty="0" smtClean="0">
                    <a:solidFill>
                      <a:srgbClr val="FF0000"/>
                    </a:solidFill>
                    <a:latin typeface="Rockwell" panose="02060603020205020403" pitchFamily="18" charset="0"/>
                  </a:rPr>
                  <a:t>origem</a:t>
                </a:r>
                <a:r>
                  <a:rPr lang="pt-BR" sz="2400" dirty="0" smtClean="0">
                    <a:latin typeface="Rockwell" panose="02060603020205020403" pitchFamily="18" charset="0"/>
                  </a:rPr>
                  <a:t> dos dados</a:t>
                </a:r>
                <a:endParaRPr lang="pt-BR" sz="24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2" name="Agrupar 11"/>
            <p:cNvGrpSpPr/>
            <p:nvPr/>
          </p:nvGrpSpPr>
          <p:grpSpPr>
            <a:xfrm>
              <a:off x="8765626" y="2246812"/>
              <a:ext cx="2493440" cy="2283762"/>
              <a:chOff x="8765626" y="2246812"/>
              <a:chExt cx="2493440" cy="2283762"/>
            </a:xfrm>
          </p:grpSpPr>
          <p:sp>
            <p:nvSpPr>
              <p:cNvPr id="5" name="CaixaDeTexto 4"/>
              <p:cNvSpPr txBox="1"/>
              <p:nvPr/>
            </p:nvSpPr>
            <p:spPr>
              <a:xfrm>
                <a:off x="8765626" y="2246812"/>
                <a:ext cx="2493440" cy="461665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pt-BR" sz="2400" b="1" dirty="0" smtClean="0">
                    <a:latin typeface="Rockwell" panose="02060603020205020403" pitchFamily="18" charset="0"/>
                  </a:rPr>
                  <a:t>INTEGRIDADE</a:t>
                </a:r>
                <a:endParaRPr lang="pt-BR" sz="2400" b="1" dirty="0">
                  <a:latin typeface="Rockwell" panose="02060603020205020403" pitchFamily="18" charset="0"/>
                </a:endParaRPr>
              </a:p>
            </p:txBody>
          </p:sp>
          <p:sp>
            <p:nvSpPr>
              <p:cNvPr id="9" name="CaixaDeTexto 8"/>
              <p:cNvSpPr txBox="1"/>
              <p:nvPr/>
            </p:nvSpPr>
            <p:spPr>
              <a:xfrm>
                <a:off x="8917692" y="2960914"/>
                <a:ext cx="21893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>
                    <a:latin typeface="Rockwell" panose="02060603020205020403" pitchFamily="18" charset="0"/>
                  </a:rPr>
                  <a:t>Prevenir que os dados sejam </a:t>
                </a:r>
                <a:r>
                  <a:rPr lang="pt-BR" sz="2400" b="1" dirty="0" smtClean="0">
                    <a:solidFill>
                      <a:srgbClr val="FF0000"/>
                    </a:solidFill>
                    <a:latin typeface="Rockwell" panose="02060603020205020403" pitchFamily="18" charset="0"/>
                  </a:rPr>
                  <a:t>modificados</a:t>
                </a:r>
                <a:endParaRPr lang="pt-BR" sz="2400" b="1" dirty="0">
                  <a:solidFill>
                    <a:srgbClr val="FF0000"/>
                  </a:solidFill>
                  <a:latin typeface="Rockwell" panose="02060603020205020403" pitchFamily="18" charset="0"/>
                </a:endParaRPr>
              </a:p>
            </p:txBody>
          </p:sp>
        </p:grpSp>
      </p:grpSp>
      <p:sp>
        <p:nvSpPr>
          <p:cNvPr id="14" name="CaixaDeTexto 13"/>
          <p:cNvSpPr txBox="1"/>
          <p:nvPr/>
        </p:nvSpPr>
        <p:spPr>
          <a:xfrm>
            <a:off x="195943" y="209006"/>
            <a:ext cx="4861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Segurança e privacidade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15" name="Cruz 14"/>
          <p:cNvSpPr/>
          <p:nvPr/>
        </p:nvSpPr>
        <p:spPr>
          <a:xfrm>
            <a:off x="4712906" y="2246812"/>
            <a:ext cx="427139" cy="427139"/>
          </a:xfrm>
          <a:prstGeom prst="plus">
            <a:avLst>
              <a:gd name="adj" fmla="val 387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Cruz 15"/>
          <p:cNvSpPr/>
          <p:nvPr/>
        </p:nvSpPr>
        <p:spPr>
          <a:xfrm>
            <a:off x="8337562" y="2264074"/>
            <a:ext cx="427139" cy="427139"/>
          </a:xfrm>
          <a:prstGeom prst="plus">
            <a:avLst>
              <a:gd name="adj" fmla="val 387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35051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Serviços de </a:t>
            </a:r>
            <a:r>
              <a:rPr lang="pt-BR" sz="3000" b="1" dirty="0" err="1" smtClean="0">
                <a:latin typeface="Rockwell" panose="02060603020205020403" pitchFamily="18" charset="0"/>
              </a:rPr>
              <a:t>cloud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82169" y="1870908"/>
            <a:ext cx="3690170" cy="1627984"/>
            <a:chOff x="397159" y="1423377"/>
            <a:chExt cx="3690170" cy="1627984"/>
          </a:xfrm>
        </p:grpSpPr>
        <p:pic>
          <p:nvPicPr>
            <p:cNvPr id="5122" name="Picture 2" descr="Image result for azure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7159" y="1423377"/>
              <a:ext cx="3690170" cy="1020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/>
            <p:cNvSpPr/>
            <p:nvPr/>
          </p:nvSpPr>
          <p:spPr>
            <a:xfrm>
              <a:off x="588000" y="2405030"/>
              <a:ext cx="33084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latin typeface="Rockwell" panose="02060603020205020403" pitchFamily="18" charset="0"/>
                  <a:hlinkClick r:id="rId3"/>
                </a:rPr>
                <a:t>https://azure.microsoft.com/en-us/services/iot-hub</a:t>
              </a:r>
              <a:endParaRPr lang="pt-BR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5094675" y="537413"/>
            <a:ext cx="2827785" cy="2792418"/>
            <a:chOff x="6432110" y="2645639"/>
            <a:chExt cx="2827785" cy="2792418"/>
          </a:xfrm>
        </p:grpSpPr>
        <p:pic>
          <p:nvPicPr>
            <p:cNvPr id="5124" name="Picture 4" descr="Image result for ibm watson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110" y="2645639"/>
              <a:ext cx="2827785" cy="2146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/>
            <p:cNvSpPr/>
            <p:nvPr/>
          </p:nvSpPr>
          <p:spPr>
            <a:xfrm>
              <a:off x="6483720" y="4791726"/>
              <a:ext cx="2724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latin typeface="Rockwell" panose="02060603020205020403" pitchFamily="18" charset="0"/>
                  <a:hlinkClick r:id="rId5"/>
                </a:rPr>
                <a:t>https://</a:t>
              </a:r>
              <a:r>
                <a:rPr lang="pt-BR" dirty="0" smtClean="0">
                  <a:latin typeface="Rockwell" panose="02060603020205020403" pitchFamily="18" charset="0"/>
                  <a:hlinkClick r:id="rId5"/>
                </a:rPr>
                <a:t>www.ibm.com/cloud/internet-of-things</a:t>
              </a:r>
              <a:endParaRPr lang="pt-BR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5782575" y="4790710"/>
            <a:ext cx="3338071" cy="1567658"/>
            <a:chOff x="5659058" y="4399100"/>
            <a:chExt cx="3338071" cy="1567658"/>
          </a:xfrm>
        </p:grpSpPr>
        <p:pic>
          <p:nvPicPr>
            <p:cNvPr id="5126" name="Picture 6" descr="Image result for aws iot logo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058" y="4399100"/>
              <a:ext cx="3338071" cy="119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/>
            <p:cNvSpPr/>
            <p:nvPr/>
          </p:nvSpPr>
          <p:spPr>
            <a:xfrm>
              <a:off x="5789146" y="5597426"/>
              <a:ext cx="3077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>
                  <a:hlinkClick r:id="rId7"/>
                </a:rPr>
                <a:t>https://</a:t>
              </a:r>
              <a:r>
                <a:rPr lang="pt-BR" dirty="0">
                  <a:latin typeface="Rockwell" panose="02060603020205020403" pitchFamily="18" charset="0"/>
                  <a:hlinkClick r:id="rId7"/>
                </a:rPr>
                <a:t>aws.amazon.com/iot</a:t>
              </a:r>
              <a:endParaRPr lang="pt-BR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9120646" y="1882439"/>
            <a:ext cx="2264823" cy="2337844"/>
            <a:chOff x="582576" y="3767413"/>
            <a:chExt cx="2264823" cy="2337844"/>
          </a:xfrm>
        </p:grpSpPr>
        <p:pic>
          <p:nvPicPr>
            <p:cNvPr id="5128" name="Picture 8" descr="Image result for google cloud iot logo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969" y="3767413"/>
              <a:ext cx="2018038" cy="181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/>
            <p:cNvSpPr/>
            <p:nvPr/>
          </p:nvSpPr>
          <p:spPr>
            <a:xfrm>
              <a:off x="582576" y="5458926"/>
              <a:ext cx="22648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latin typeface="Rockwell" panose="02060603020205020403" pitchFamily="18" charset="0"/>
                  <a:hlinkClick r:id="rId9"/>
                </a:rPr>
                <a:t>https://cloud.google.com/solutions/iot</a:t>
              </a:r>
              <a:endParaRPr lang="pt-BR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1599628" y="4306793"/>
            <a:ext cx="2831994" cy="1682243"/>
            <a:chOff x="8694491" y="2784108"/>
            <a:chExt cx="2831994" cy="1682243"/>
          </a:xfrm>
        </p:grpSpPr>
        <p:sp>
          <p:nvSpPr>
            <p:cNvPr id="2" name="CaixaDeTexto 1"/>
            <p:cNvSpPr txBox="1"/>
            <p:nvPr/>
          </p:nvSpPr>
          <p:spPr>
            <a:xfrm>
              <a:off x="8694491" y="4097019"/>
              <a:ext cx="283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latin typeface="Rockwell" panose="02060603020205020403" pitchFamily="18" charset="0"/>
                  <a:hlinkClick r:id="rId10"/>
                </a:rPr>
                <a:t>http</a:t>
              </a:r>
              <a:r>
                <a:rPr lang="pt-BR" dirty="0">
                  <a:latin typeface="Rockwell" panose="02060603020205020403" pitchFamily="18" charset="0"/>
                  <a:hlinkClick r:id="rId10"/>
                </a:rPr>
                <a:t>://</a:t>
              </a:r>
              <a:r>
                <a:rPr lang="pt-BR" dirty="0" smtClean="0">
                  <a:latin typeface="Rockwell" panose="02060603020205020403" pitchFamily="18" charset="0"/>
                  <a:hlinkClick r:id="rId10"/>
                </a:rPr>
                <a:t>www.dojot.com.br</a:t>
              </a:r>
              <a:endParaRPr lang="pt-BR" dirty="0">
                <a:latin typeface="Rockwell" panose="02060603020205020403" pitchFamily="18" charset="0"/>
              </a:endParaRPr>
            </a:p>
          </p:txBody>
        </p:sp>
        <p:pic>
          <p:nvPicPr>
            <p:cNvPr id="5130" name="Picture 10" descr="dojot-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965" y="2784108"/>
              <a:ext cx="2743046" cy="131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737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06" y="-9373"/>
            <a:ext cx="7402873" cy="62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419180" y="6488668"/>
            <a:ext cx="8088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www.instructables.com/id/Tweet-a-Pot-Twitter-Enabled-Coffee-Pot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2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376290" y="506437"/>
            <a:ext cx="9439421" cy="6555641"/>
          </a:xfrm>
          <a:prstGeom prst="rect">
            <a:avLst/>
          </a:prstGeom>
          <a:noFill/>
        </p:spPr>
        <p:txBody>
          <a:bodyPr wrap="square" numCol="2" spcCol="1440000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ckwell" panose="02060603020205020403" pitchFamily="18" charset="0"/>
              </a:rPr>
              <a:t>Gerenciar dispositivos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ckwell" panose="02060603020205020403" pitchFamily="18" charset="0"/>
              </a:rPr>
              <a:t>Armazenar dados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ckwell" panose="02060603020205020403" pitchFamily="18" charset="0"/>
              </a:rPr>
              <a:t>Apresentar informações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ckwell" panose="02060603020205020403" pitchFamily="18" charset="0"/>
              </a:rPr>
              <a:t>Agir conforme regras de negócio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Rockwell" panose="02060603020205020403" pitchFamily="18" charset="0"/>
              </a:rPr>
              <a:t>Fornecer </a:t>
            </a:r>
            <a:r>
              <a:rPr lang="pt-BR" sz="2400" dirty="0" smtClean="0">
                <a:latin typeface="Rockwell" panose="02060603020205020403" pitchFamily="18" charset="0"/>
              </a:rPr>
              <a:t>segurança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latin typeface="Rockwell" panose="02060603020205020403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Rockwell" panose="02060603020205020403" pitchFamily="18" charset="0"/>
              </a:rPr>
              <a:t>Executar algoritmos:</a:t>
            </a: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pt-BR" sz="2400" dirty="0" err="1" smtClean="0">
                <a:latin typeface="Rockwell" panose="02060603020205020403" pitchFamily="18" charset="0"/>
              </a:rPr>
              <a:t>Analytics</a:t>
            </a:r>
            <a:endParaRPr lang="pt-BR" sz="2400" dirty="0" smtClean="0">
              <a:latin typeface="Rockwell" panose="02060603020205020403" pitchFamily="18" charset="0"/>
            </a:endParaRP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pt-BR" sz="2400" dirty="0" smtClean="0">
                <a:latin typeface="Rockwell" panose="02060603020205020403" pitchFamily="18" charset="0"/>
              </a:rPr>
              <a:t>Big data</a:t>
            </a: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pt-BR" sz="2400" dirty="0" err="1" smtClean="0">
                <a:latin typeface="Rockwell" panose="02060603020205020403" pitchFamily="18" charset="0"/>
              </a:rPr>
              <a:t>Machine</a:t>
            </a:r>
            <a:r>
              <a:rPr lang="pt-BR" sz="2400" dirty="0" smtClean="0">
                <a:latin typeface="Rockwell" panose="02060603020205020403" pitchFamily="18" charset="0"/>
              </a:rPr>
              <a:t> </a:t>
            </a:r>
            <a:r>
              <a:rPr lang="pt-BR" sz="2400" dirty="0" err="1" smtClean="0">
                <a:latin typeface="Rockwell" panose="02060603020205020403" pitchFamily="18" charset="0"/>
              </a:rPr>
              <a:t>learning</a:t>
            </a:r>
            <a:endParaRPr lang="pt-BR" sz="2400" dirty="0" smtClean="0">
              <a:latin typeface="Rockwell" panose="02060603020205020403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latin typeface="Rockwell" panose="02060603020205020403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pt-BR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2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3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95943" y="209006"/>
            <a:ext cx="35705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TEMA DE CASA!!!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36849" y="914400"/>
            <a:ext cx="89424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>
                <a:latin typeface="Rockwell" panose="02060603020205020403" pitchFamily="18" charset="0"/>
              </a:rPr>
              <a:t>Questão teórica</a:t>
            </a:r>
            <a:endParaRPr lang="pt-BR" sz="2800" dirty="0">
              <a:latin typeface="Rockwell" panose="02060603020205020403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Rockwell" panose="02060603020205020403" pitchFamily="18" charset="0"/>
              </a:rPr>
              <a:t>pesquisar sobre o conceito de </a:t>
            </a:r>
            <a:r>
              <a:rPr lang="pt-BR" sz="2800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digital </a:t>
            </a:r>
            <a:r>
              <a:rPr lang="pt-BR" sz="2800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twin</a:t>
            </a:r>
            <a:endParaRPr lang="pt-BR" sz="2800" b="1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endParaRPr lang="pt-BR" sz="2800" dirty="0">
              <a:latin typeface="Rockwell" panose="02060603020205020403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>
                <a:latin typeface="Rockwell" panose="02060603020205020403" pitchFamily="18" charset="0"/>
              </a:rPr>
              <a:t>Questão prática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Rockwell" panose="02060603020205020403" pitchFamily="18" charset="0"/>
              </a:rPr>
              <a:t>pesquisar sobre a plataforma </a:t>
            </a:r>
            <a:r>
              <a:rPr lang="pt-BR" sz="2800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dojot</a:t>
            </a:r>
            <a:endParaRPr lang="pt-BR" sz="2800" b="1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Rockwell" panose="02060603020205020403" pitchFamily="18" charset="0"/>
              </a:rPr>
              <a:t>montar uma infraestrutura </a:t>
            </a:r>
            <a:r>
              <a:rPr lang="pt-BR" sz="2800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arquitetura de uso </a:t>
            </a:r>
            <a:r>
              <a:rPr lang="pt-BR" sz="2800" dirty="0" smtClean="0">
                <a:latin typeface="Rockwell" panose="02060603020205020403" pitchFamily="18" charset="0"/>
              </a:rPr>
              <a:t>da plataforma </a:t>
            </a:r>
            <a:r>
              <a:rPr lang="pt-BR" sz="2800" dirty="0" err="1" smtClean="0">
                <a:latin typeface="Rockwell" panose="02060603020205020403" pitchFamily="18" charset="0"/>
              </a:rPr>
              <a:t>dojot</a:t>
            </a:r>
            <a:r>
              <a:rPr lang="pt-BR" sz="2800" dirty="0" smtClean="0">
                <a:latin typeface="Rockwell" panose="02060603020205020403" pitchFamily="18" charset="0"/>
              </a:rPr>
              <a:t> em uma solução de </a:t>
            </a:r>
            <a:r>
              <a:rPr lang="pt-BR" sz="2800" dirty="0" err="1" smtClean="0">
                <a:latin typeface="Rockwell" panose="02060603020205020403" pitchFamily="18" charset="0"/>
              </a:rPr>
              <a:t>IoT</a:t>
            </a:r>
            <a:r>
              <a:rPr lang="pt-BR" sz="2800" dirty="0" smtClean="0">
                <a:latin typeface="Rockwell" panose="02060603020205020403" pitchFamily="18" charset="0"/>
              </a:rPr>
              <a:t> para a </a:t>
            </a:r>
            <a:r>
              <a:rPr lang="pt-BR" sz="2800" dirty="0" err="1" smtClean="0">
                <a:latin typeface="Rockwell" panose="02060603020205020403" pitchFamily="18" charset="0"/>
              </a:rPr>
              <a:t>DBServer</a:t>
            </a:r>
            <a:endParaRPr lang="pt-BR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3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9454" y="0"/>
            <a:ext cx="9273093" cy="606317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009336" y="6488668"/>
            <a:ext cx="8173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Rockwell" panose="02060603020205020403" pitchFamily="18" charset="0"/>
                <a:hlinkClick r:id="rId3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3"/>
              </a:rPr>
              <a:t>www.instructables.com/id/Uber-Home-Automation-w-Arduino-Pi</a:t>
            </a:r>
            <a:endParaRPr lang="pt-BR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7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6822" y="1428100"/>
            <a:ext cx="10538356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i="1" dirty="0" smtClean="0">
                <a:latin typeface="Rockwell" panose="02060603020205020403" pitchFamily="18" charset="0"/>
              </a:rPr>
              <a:t>“É </a:t>
            </a:r>
            <a:r>
              <a:rPr lang="en-US" sz="2400" i="1" dirty="0" err="1" smtClean="0">
                <a:latin typeface="Rockwell" panose="02060603020205020403" pitchFamily="18" charset="0"/>
              </a:rPr>
              <a:t>uma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rede</a:t>
            </a:r>
            <a:r>
              <a:rPr lang="en-US" sz="2400" i="1" dirty="0" smtClean="0">
                <a:latin typeface="Rockwell" panose="02060603020205020403" pitchFamily="18" charset="0"/>
              </a:rPr>
              <a:t> de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objetos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físicos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dedicados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sz="2400" i="1" dirty="0" smtClean="0">
                <a:latin typeface="Rockwell" panose="02060603020205020403" pitchFamily="18" charset="0"/>
              </a:rPr>
              <a:t>com </a:t>
            </a:r>
            <a:r>
              <a:rPr lang="en-US" sz="2400" i="1" dirty="0" err="1" smtClean="0">
                <a:latin typeface="Rockwell" panose="02060603020205020403" pitchFamily="18" charset="0"/>
              </a:rPr>
              <a:t>tecnologia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embarcada</a:t>
            </a:r>
            <a:r>
              <a:rPr lang="en-US" sz="2400" i="1" dirty="0" smtClean="0">
                <a:latin typeface="Rockwell" panose="02060603020205020403" pitchFamily="18" charset="0"/>
              </a:rPr>
              <a:t> que </a:t>
            </a:r>
            <a:r>
              <a:rPr lang="en-US" sz="2400" i="1" dirty="0" err="1" smtClean="0">
                <a:latin typeface="Rockwell" panose="02060603020205020403" pitchFamily="18" charset="0"/>
              </a:rPr>
              <a:t>interage</a:t>
            </a:r>
            <a:r>
              <a:rPr lang="en-US" sz="2400" i="1" dirty="0" smtClean="0">
                <a:latin typeface="Rockwell" panose="02060603020205020403" pitchFamily="18" charset="0"/>
              </a:rPr>
              <a:t> com </a:t>
            </a:r>
            <a:r>
              <a:rPr lang="en-US" sz="2400" i="1" dirty="0" err="1" smtClean="0">
                <a:latin typeface="Rockwell" panose="02060603020205020403" pitchFamily="18" charset="0"/>
              </a:rPr>
              <a:t>seus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estados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internos</a:t>
            </a:r>
            <a:r>
              <a:rPr lang="en-US" sz="2400" i="1" dirty="0" smtClean="0">
                <a:latin typeface="Rockwell" panose="02060603020205020403" pitchFamily="18" charset="0"/>
              </a:rPr>
              <a:t> e o </a:t>
            </a:r>
            <a:r>
              <a:rPr lang="en-US" sz="2400" i="1" dirty="0" err="1" smtClean="0">
                <a:latin typeface="Rockwell" panose="02060603020205020403" pitchFamily="18" charset="0"/>
              </a:rPr>
              <a:t>ambiente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externo</a:t>
            </a:r>
            <a:r>
              <a:rPr lang="en-US" sz="2400" i="1" dirty="0" smtClean="0">
                <a:latin typeface="Rockwell" panose="02060603020205020403" pitchFamily="18" charset="0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sz="2400" i="1" dirty="0" smtClean="0">
                <a:latin typeface="Rockwell" panose="02060603020205020403" pitchFamily="18" charset="0"/>
              </a:rPr>
              <a:t>A </a:t>
            </a:r>
            <a:r>
              <a:rPr lang="en-US" sz="2400" i="1" dirty="0" err="1" smtClean="0">
                <a:latin typeface="Rockwell" panose="02060603020205020403" pitchFamily="18" charset="0"/>
              </a:rPr>
              <a:t>conexão</a:t>
            </a:r>
            <a:r>
              <a:rPr lang="en-US" sz="2400" i="1" dirty="0" smtClean="0">
                <a:latin typeface="Rockwell" panose="02060603020205020403" pitchFamily="18" charset="0"/>
              </a:rPr>
              <a:t> de </a:t>
            </a:r>
            <a:r>
              <a:rPr lang="en-US" sz="2400" i="1" dirty="0" err="1" smtClean="0">
                <a:latin typeface="Rockwell" panose="02060603020205020403" pitchFamily="18" charset="0"/>
              </a:rPr>
              <a:t>ativos</a:t>
            </a:r>
            <a:r>
              <a:rPr lang="en-US" sz="2400" i="1" dirty="0" smtClean="0">
                <a:latin typeface="Rockwell" panose="02060603020205020403" pitchFamily="18" charset="0"/>
              </a:rPr>
              <a:t>, </a:t>
            </a:r>
            <a:r>
              <a:rPr lang="en-US" sz="2400" i="1" dirty="0" err="1" smtClean="0">
                <a:latin typeface="Rockwell" panose="02060603020205020403" pitchFamily="18" charset="0"/>
              </a:rPr>
              <a:t>processos</a:t>
            </a:r>
            <a:r>
              <a:rPr lang="en-US" sz="2400" i="1" dirty="0" smtClean="0">
                <a:latin typeface="Rockwell" panose="02060603020205020403" pitchFamily="18" charset="0"/>
              </a:rPr>
              <a:t> e </a:t>
            </a:r>
            <a:r>
              <a:rPr lang="en-US" sz="2400" i="1" dirty="0" err="1" smtClean="0">
                <a:latin typeface="Rockwell" panose="02060603020205020403" pitchFamily="18" charset="0"/>
              </a:rPr>
              <a:t>pessoas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habilita</a:t>
            </a:r>
            <a:r>
              <a:rPr lang="en-US" sz="2400" i="1" dirty="0" smtClean="0">
                <a:latin typeface="Rockwell" panose="02060603020205020403" pitchFamily="18" charset="0"/>
              </a:rPr>
              <a:t> a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captura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de dados e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eventos</a:t>
            </a:r>
            <a:r>
              <a:rPr lang="en-US" sz="2400" i="1" dirty="0" smtClean="0">
                <a:latin typeface="Rockwell" panose="02060603020205020403" pitchFamily="18" charset="0"/>
              </a:rPr>
              <a:t>, e a </a:t>
            </a:r>
            <a:r>
              <a:rPr lang="en-US" sz="2400" i="1" dirty="0" err="1" smtClean="0">
                <a:latin typeface="Rockwell" panose="02060603020205020403" pitchFamily="18" charset="0"/>
              </a:rPr>
              <a:t>partir</a:t>
            </a:r>
            <a:r>
              <a:rPr lang="en-US" sz="2400" i="1" dirty="0" smtClean="0">
                <a:latin typeface="Rockwell" panose="02060603020205020403" pitchFamily="18" charset="0"/>
              </a:rPr>
              <a:t> dos </a:t>
            </a:r>
            <a:r>
              <a:rPr lang="en-US" sz="2400" i="1" dirty="0" err="1" smtClean="0">
                <a:latin typeface="Rockwell" panose="02060603020205020403" pitchFamily="18" charset="0"/>
              </a:rPr>
              <a:t>quais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uma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empresa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pode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aprender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sobre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os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seus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usos</a:t>
            </a:r>
            <a:r>
              <a:rPr lang="en-US" sz="2400" i="1" dirty="0" smtClean="0">
                <a:latin typeface="Rockwell" panose="02060603020205020403" pitchFamily="18" charset="0"/>
              </a:rPr>
              <a:t> e </a:t>
            </a:r>
            <a:r>
              <a:rPr lang="en-US" sz="2400" i="1" dirty="0" err="1" smtClean="0">
                <a:latin typeface="Rockwell" panose="02060603020205020403" pitchFamily="18" charset="0"/>
              </a:rPr>
              <a:t>comportamentos</a:t>
            </a:r>
            <a:r>
              <a:rPr lang="en-US" sz="2400" i="1" dirty="0" smtClean="0">
                <a:latin typeface="Rockwell" panose="02060603020205020403" pitchFamily="18" charset="0"/>
              </a:rPr>
              <a:t>,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reagir</a:t>
            </a:r>
            <a:r>
              <a:rPr lang="en-US" sz="2400" i="1" dirty="0" smtClean="0">
                <a:latin typeface="Rockwell" panose="02060603020205020403" pitchFamily="18" charset="0"/>
              </a:rPr>
              <a:t> com </a:t>
            </a:r>
            <a:r>
              <a:rPr lang="en-US" sz="2400" i="1" dirty="0" err="1" smtClean="0">
                <a:latin typeface="Rockwell" panose="02060603020205020403" pitchFamily="18" charset="0"/>
              </a:rPr>
              <a:t>ações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preventivas</a:t>
            </a:r>
            <a:r>
              <a:rPr lang="en-US" sz="2400" i="1" dirty="0" smtClean="0">
                <a:latin typeface="Rockwell" panose="02060603020205020403" pitchFamily="18" charset="0"/>
              </a:rPr>
              <a:t>, </a:t>
            </a:r>
            <a:r>
              <a:rPr lang="en-US" sz="2400" i="1" dirty="0" err="1" smtClean="0">
                <a:latin typeface="Rockwell" panose="02060603020205020403" pitchFamily="18" charset="0"/>
              </a:rPr>
              <a:t>ou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ainda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transformar</a:t>
            </a:r>
            <a:r>
              <a:rPr lang="en-US" sz="2400" i="1" dirty="0" smtClean="0">
                <a:latin typeface="Rockwell" panose="02060603020205020403" pitchFamily="18" charset="0"/>
              </a:rPr>
              <a:t> e </a:t>
            </a:r>
            <a:r>
              <a:rPr lang="en-US" sz="2400" i="1" dirty="0" err="1" smtClean="0">
                <a:latin typeface="Rockwell" panose="02060603020205020403" pitchFamily="18" charset="0"/>
              </a:rPr>
              <a:t>aumentar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seus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processos</a:t>
            </a:r>
            <a:r>
              <a:rPr lang="en-US" sz="2400" i="1" dirty="0" smtClean="0">
                <a:latin typeface="Rockwell" panose="02060603020205020403" pitchFamily="18" charset="0"/>
              </a:rPr>
              <a:t> de </a:t>
            </a:r>
            <a:r>
              <a:rPr lang="en-US" sz="2400" i="1" dirty="0" err="1" smtClean="0">
                <a:latin typeface="Rockwell" panose="02060603020205020403" pitchFamily="18" charset="0"/>
              </a:rPr>
              <a:t>negócios</a:t>
            </a:r>
            <a:r>
              <a:rPr lang="en-US" sz="2400" i="1" dirty="0" smtClean="0">
                <a:latin typeface="Rockwell" panose="02060603020205020403" pitchFamily="18" charset="0"/>
              </a:rPr>
              <a:t>. </a:t>
            </a:r>
            <a:r>
              <a:rPr lang="en-US" sz="2400" i="1" dirty="0" err="1" smtClean="0">
                <a:latin typeface="Rockwell" panose="02060603020205020403" pitchFamily="18" charset="0"/>
              </a:rPr>
              <a:t>IoT</a:t>
            </a:r>
            <a:r>
              <a:rPr lang="en-US" sz="2400" i="1" dirty="0" smtClean="0">
                <a:latin typeface="Rockwell" panose="02060603020205020403" pitchFamily="18" charset="0"/>
              </a:rPr>
              <a:t> é </a:t>
            </a:r>
            <a:r>
              <a:rPr lang="en-US" sz="2400" i="1" dirty="0" err="1" smtClean="0">
                <a:latin typeface="Rockwell" panose="02060603020205020403" pitchFamily="18" charset="0"/>
              </a:rPr>
              <a:t>uma</a:t>
            </a:r>
            <a:r>
              <a:rPr lang="en-US" sz="2400" i="1" dirty="0" smtClean="0">
                <a:latin typeface="Rockwell" panose="02060603020205020403" pitchFamily="18" charset="0"/>
              </a:rPr>
              <a:t> </a:t>
            </a:r>
            <a:r>
              <a:rPr lang="en-US" sz="2400" i="1" dirty="0" err="1" smtClean="0">
                <a:latin typeface="Rockwell" panose="02060603020205020403" pitchFamily="18" charset="0"/>
              </a:rPr>
              <a:t>ferramenta</a:t>
            </a:r>
            <a:r>
              <a:rPr lang="en-US" sz="2400" i="1" dirty="0" smtClean="0">
                <a:latin typeface="Rockwell" panose="02060603020205020403" pitchFamily="18" charset="0"/>
              </a:rPr>
              <a:t> fundamental para a </a:t>
            </a:r>
            <a:r>
              <a:rPr lang="en-US" sz="2400" i="1" dirty="0" err="1" smtClean="0">
                <a:latin typeface="Rockwell" panose="02060603020205020403" pitchFamily="18" charset="0"/>
              </a:rPr>
              <a:t>criação</a:t>
            </a:r>
            <a:r>
              <a:rPr lang="en-US" sz="2400" i="1" dirty="0" smtClean="0">
                <a:latin typeface="Rockwell" panose="02060603020205020403" pitchFamily="18" charset="0"/>
              </a:rPr>
              <a:t> de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negócios</a:t>
            </a:r>
            <a:r>
              <a:rPr lang="en-US" sz="2400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sz="2400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digitais</a:t>
            </a:r>
            <a:r>
              <a:rPr lang="en-US" sz="2400" i="1" dirty="0" smtClean="0">
                <a:latin typeface="Rockwell" panose="02060603020205020403" pitchFamily="18" charset="0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en-US" sz="2400" i="1" dirty="0" smtClean="0">
                <a:latin typeface="Rockwell" panose="02060603020205020403" pitchFamily="18" charset="0"/>
              </a:rPr>
              <a:t>(Gartner)</a:t>
            </a:r>
            <a:endParaRPr lang="pt-BR" sz="2400" i="1" dirty="0">
              <a:latin typeface="Rockwell" panose="02060603020205020403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5943" y="209006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latin typeface="Rockwell" panose="02060603020205020403" pitchFamily="18" charset="0"/>
              </a:rPr>
              <a:t>O que é </a:t>
            </a:r>
            <a:r>
              <a:rPr lang="pt-BR" sz="3000" b="1" dirty="0" err="1" smtClean="0">
                <a:latin typeface="Rockwell" panose="02060603020205020403" pitchFamily="18" charset="0"/>
              </a:rPr>
              <a:t>IoT</a:t>
            </a:r>
            <a:r>
              <a:rPr lang="pt-BR" sz="3000" b="1" dirty="0" smtClean="0">
                <a:latin typeface="Rockwell" panose="02060603020205020403" pitchFamily="18" charset="0"/>
              </a:rPr>
              <a:t>?</a:t>
            </a:r>
            <a:endParaRPr lang="pt-BR" sz="3000" b="1" dirty="0">
              <a:latin typeface="Rockwell" panose="02060603020205020403" pitchFamily="18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6488668"/>
            <a:ext cx="780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Rockwell" panose="02060603020205020403" pitchFamily="18" charset="0"/>
                <a:hlinkClick r:id="rId2"/>
              </a:rPr>
              <a:t>https://</a:t>
            </a:r>
            <a:r>
              <a:rPr lang="pt-BR" dirty="0" smtClean="0">
                <a:latin typeface="Rockwell" panose="02060603020205020403" pitchFamily="18" charset="0"/>
                <a:hlinkClick r:id="rId2"/>
              </a:rPr>
              <a:t>www.gartner.com/imagesrv/books/iot/iotEbook_digital.pdf</a:t>
            </a:r>
            <a:endParaRPr lang="pt-BR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3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38598</TotalTime>
  <Words>789</Words>
  <Application>Microsoft Office PowerPoint</Application>
  <PresentationFormat>Widescreen</PresentationFormat>
  <Paragraphs>217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Rockwell</vt:lpstr>
      <vt:lpstr>Tema do Office</vt:lpstr>
      <vt:lpstr>Projeto Novos Horizontes Aula 2  Internet das Coisas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de IoT</dc:title>
  <dc:creator>Felipe Kuhne</dc:creator>
  <cp:lastModifiedBy>Felipe Kuhne</cp:lastModifiedBy>
  <cp:revision>342</cp:revision>
  <cp:lastPrinted>2018-09-18T19:10:49Z</cp:lastPrinted>
  <dcterms:created xsi:type="dcterms:W3CDTF">2018-05-17T18:27:36Z</dcterms:created>
  <dcterms:modified xsi:type="dcterms:W3CDTF">2018-09-18T19:19:07Z</dcterms:modified>
</cp:coreProperties>
</file>